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4"/>
  </p:notesMasterIdLst>
  <p:sldIdLst>
    <p:sldId id="256" r:id="rId2"/>
    <p:sldId id="258" r:id="rId3"/>
    <p:sldId id="257" r:id="rId4"/>
    <p:sldId id="335" r:id="rId5"/>
    <p:sldId id="311" r:id="rId6"/>
    <p:sldId id="312" r:id="rId7"/>
    <p:sldId id="313" r:id="rId8"/>
    <p:sldId id="315" r:id="rId9"/>
    <p:sldId id="316" r:id="rId10"/>
    <p:sldId id="317" r:id="rId11"/>
    <p:sldId id="318" r:id="rId12"/>
    <p:sldId id="320" r:id="rId13"/>
    <p:sldId id="321" r:id="rId14"/>
    <p:sldId id="322" r:id="rId15"/>
    <p:sldId id="323" r:id="rId16"/>
    <p:sldId id="328" r:id="rId17"/>
    <p:sldId id="329" r:id="rId18"/>
    <p:sldId id="330" r:id="rId19"/>
    <p:sldId id="331" r:id="rId20"/>
    <p:sldId id="333" r:id="rId21"/>
    <p:sldId id="334" r:id="rId22"/>
    <p:sldId id="268"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Lora" pitchFamily="2" charset="0"/>
      <p:regular r:id="rId29"/>
      <p:bold r:id="rId30"/>
      <p:italic r:id="rId31"/>
      <p:boldItalic r:id="rId32"/>
    </p:embeddedFont>
    <p:embeddedFont>
      <p:font typeface="Nunito Sans" pitchFamily="2" charset="0"/>
      <p:regular r:id="rId33"/>
      <p:bold r:id="rId34"/>
      <p:italic r:id="rId35"/>
      <p:boldItalic r:id="rId36"/>
    </p:embeddedFont>
    <p:embeddedFont>
      <p:font typeface="Roboto Condensed Light" panose="02000000000000000000" pitchFamily="2" charset="0"/>
      <p:regular r:id="rId37"/>
      <p:italic r:id="rId38"/>
    </p:embeddedFont>
    <p:embeddedFont>
      <p:font typeface="Segoe UI" panose="020B0502040204020203"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ED933B-D2C7-461B-9F44-BD97A7C29CDB}">
  <a:tblStyle styleId="{3DED933B-D2C7-461B-9F44-BD97A7C29C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49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220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9186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4934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629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988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2884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3941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7477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456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5cfccbf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5cfccbf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5506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1784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3a2d3abcf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3a2d3abcf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200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51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587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768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01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fb8d6ea64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fb8d6ea64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650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83413" y="949175"/>
            <a:ext cx="5876100" cy="2401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2003223" y="3579650"/>
            <a:ext cx="2734800" cy="738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 name="Google Shape;11;p2"/>
          <p:cNvSpPr/>
          <p:nvPr/>
        </p:nvSpPr>
        <p:spPr>
          <a:xfrm>
            <a:off x="-7050" y="0"/>
            <a:ext cx="72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050" y="4421625"/>
            <a:ext cx="720600" cy="72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100" y="1082488"/>
            <a:ext cx="7717800" cy="3521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AutoNum type="arabicPeriod"/>
              <a:defRPr sz="1300"/>
            </a:lvl1pPr>
            <a:lvl2pPr marL="914400" lvl="1" indent="-304800" rtl="0">
              <a:spcBef>
                <a:spcPts val="0"/>
              </a:spcBef>
              <a:spcAft>
                <a:spcPts val="0"/>
              </a:spcAft>
              <a:buClr>
                <a:srgbClr val="434343"/>
              </a:buClr>
              <a:buSzPts val="1200"/>
              <a:buFont typeface="Roboto Condensed Light"/>
              <a:buAutoNum type="alphaLcPeriod"/>
              <a:defRPr sz="1200"/>
            </a:lvl2pPr>
            <a:lvl3pPr marL="1371600" lvl="2" indent="-304800" rtl="0">
              <a:spcBef>
                <a:spcPts val="0"/>
              </a:spcBef>
              <a:spcAft>
                <a:spcPts val="0"/>
              </a:spcAft>
              <a:buClr>
                <a:srgbClr val="434343"/>
              </a:buClr>
              <a:buSzPts val="1200"/>
              <a:buFont typeface="Roboto Condensed Light"/>
              <a:buAutoNum type="romanLcPeriod"/>
              <a:defRPr sz="1200"/>
            </a:lvl3pPr>
            <a:lvl4pPr marL="1828800" lvl="3" indent="-304800" rtl="0">
              <a:spcBef>
                <a:spcPts val="0"/>
              </a:spcBef>
              <a:spcAft>
                <a:spcPts val="0"/>
              </a:spcAft>
              <a:buClr>
                <a:srgbClr val="434343"/>
              </a:buClr>
              <a:buSzPts val="1200"/>
              <a:buFont typeface="Roboto Condensed Light"/>
              <a:buAutoNum type="arabicPeriod"/>
              <a:defRPr sz="1200"/>
            </a:lvl4pPr>
            <a:lvl5pPr marL="2286000" lvl="4" indent="-304800" rtl="0">
              <a:spcBef>
                <a:spcPts val="0"/>
              </a:spcBef>
              <a:spcAft>
                <a:spcPts val="0"/>
              </a:spcAft>
              <a:buClr>
                <a:srgbClr val="434343"/>
              </a:buClr>
              <a:buSzPts val="1200"/>
              <a:buFont typeface="Roboto Condensed Light"/>
              <a:buAutoNum type="alphaLcPeriod"/>
              <a:defRPr sz="1200"/>
            </a:lvl5pPr>
            <a:lvl6pPr marL="2743200" lvl="5" indent="-304800" rtl="0">
              <a:spcBef>
                <a:spcPts val="0"/>
              </a:spcBef>
              <a:spcAft>
                <a:spcPts val="0"/>
              </a:spcAft>
              <a:buClr>
                <a:srgbClr val="434343"/>
              </a:buClr>
              <a:buSzPts val="1200"/>
              <a:buFont typeface="Roboto Condensed Light"/>
              <a:buAutoNum type="romanLcPeriod"/>
              <a:defRPr sz="1200"/>
            </a:lvl6pPr>
            <a:lvl7pPr marL="3200400" lvl="6" indent="-304800" rtl="0">
              <a:spcBef>
                <a:spcPts val="0"/>
              </a:spcBef>
              <a:spcAft>
                <a:spcPts val="0"/>
              </a:spcAft>
              <a:buClr>
                <a:srgbClr val="434343"/>
              </a:buClr>
              <a:buSzPts val="1200"/>
              <a:buFont typeface="Roboto Condensed Light"/>
              <a:buAutoNum type="arabicPeriod"/>
              <a:defRPr sz="1200"/>
            </a:lvl7pPr>
            <a:lvl8pPr marL="3657600" lvl="7" indent="-304800" rtl="0">
              <a:spcBef>
                <a:spcPts val="0"/>
              </a:spcBef>
              <a:spcAft>
                <a:spcPts val="0"/>
              </a:spcAft>
              <a:buClr>
                <a:srgbClr val="434343"/>
              </a:buClr>
              <a:buSzPts val="1200"/>
              <a:buFont typeface="Roboto Condensed Light"/>
              <a:buAutoNum type="alphaLcPeriod"/>
              <a:defRPr sz="1200"/>
            </a:lvl8pPr>
            <a:lvl9pPr marL="4114800" lvl="8" indent="-304800" rtl="0">
              <a:spcBef>
                <a:spcPts val="0"/>
              </a:spcBef>
              <a:spcAft>
                <a:spcPts val="0"/>
              </a:spcAft>
              <a:buClr>
                <a:srgbClr val="434343"/>
              </a:buClr>
              <a:buSzPts val="1200"/>
              <a:buFont typeface="Roboto Condensed Light"/>
              <a:buAutoNum type="romanLcPeriod"/>
              <a:defRPr sz="1200"/>
            </a:lvl9pPr>
          </a:lstStyle>
          <a:p>
            <a:endParaRPr/>
          </a:p>
        </p:txBody>
      </p:sp>
      <p:sp>
        <p:nvSpPr>
          <p:cNvPr id="22" name="Google Shape;22;p4"/>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908400" y="1371300"/>
            <a:ext cx="2967300" cy="147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7"/>
          <p:cNvSpPr txBox="1">
            <a:spLocks noGrp="1"/>
          </p:cNvSpPr>
          <p:nvPr>
            <p:ph type="subTitle" idx="1"/>
          </p:nvPr>
        </p:nvSpPr>
        <p:spPr>
          <a:xfrm>
            <a:off x="908400" y="2848800"/>
            <a:ext cx="2967300" cy="923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b="1">
                <a:solidFill>
                  <a:schemeClr val="lt1"/>
                </a:solidFill>
              </a:defRPr>
            </a:lvl2pPr>
            <a:lvl3pPr lvl="2" rtl="0">
              <a:spcBef>
                <a:spcPts val="0"/>
              </a:spcBef>
              <a:spcAft>
                <a:spcPts val="0"/>
              </a:spcAft>
              <a:buNone/>
              <a:defRPr sz="1600" b="1">
                <a:solidFill>
                  <a:schemeClr val="lt1"/>
                </a:solidFill>
              </a:defRPr>
            </a:lvl3pPr>
            <a:lvl4pPr lvl="3" rtl="0">
              <a:spcBef>
                <a:spcPts val="0"/>
              </a:spcBef>
              <a:spcAft>
                <a:spcPts val="0"/>
              </a:spcAft>
              <a:buNone/>
              <a:defRPr sz="1600" b="1">
                <a:solidFill>
                  <a:schemeClr val="lt1"/>
                </a:solidFill>
              </a:defRPr>
            </a:lvl4pPr>
            <a:lvl5pPr lvl="4" rtl="0">
              <a:spcBef>
                <a:spcPts val="0"/>
              </a:spcBef>
              <a:spcAft>
                <a:spcPts val="0"/>
              </a:spcAft>
              <a:buNone/>
              <a:defRPr sz="1600" b="1">
                <a:solidFill>
                  <a:schemeClr val="lt1"/>
                </a:solidFill>
              </a:defRPr>
            </a:lvl5pPr>
            <a:lvl6pPr lvl="5" rtl="0">
              <a:spcBef>
                <a:spcPts val="0"/>
              </a:spcBef>
              <a:spcAft>
                <a:spcPts val="0"/>
              </a:spcAft>
              <a:buNone/>
              <a:defRPr sz="1600" b="1">
                <a:solidFill>
                  <a:schemeClr val="lt1"/>
                </a:solidFill>
              </a:defRPr>
            </a:lvl6pPr>
            <a:lvl7pPr lvl="6" rtl="0">
              <a:spcBef>
                <a:spcPts val="0"/>
              </a:spcBef>
              <a:spcAft>
                <a:spcPts val="0"/>
              </a:spcAft>
              <a:buNone/>
              <a:defRPr sz="1600" b="1">
                <a:solidFill>
                  <a:schemeClr val="lt1"/>
                </a:solidFill>
              </a:defRPr>
            </a:lvl7pPr>
            <a:lvl8pPr lvl="7" rtl="0">
              <a:spcBef>
                <a:spcPts val="0"/>
              </a:spcBef>
              <a:spcAft>
                <a:spcPts val="0"/>
              </a:spcAft>
              <a:buNone/>
              <a:defRPr sz="1600" b="1">
                <a:solidFill>
                  <a:schemeClr val="lt1"/>
                </a:solidFill>
              </a:defRPr>
            </a:lvl8pPr>
            <a:lvl9pPr lvl="8" rtl="0">
              <a:spcBef>
                <a:spcPts val="0"/>
              </a:spcBef>
              <a:spcAft>
                <a:spcPts val="0"/>
              </a:spcAft>
              <a:buNone/>
              <a:defRPr sz="1600" b="1">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82"/>
        <p:cNvGrpSpPr/>
        <p:nvPr/>
      </p:nvGrpSpPr>
      <p:grpSpPr>
        <a:xfrm>
          <a:off x="0" y="0"/>
          <a:ext cx="0" cy="0"/>
          <a:chOff x="0" y="0"/>
          <a:chExt cx="0" cy="0"/>
        </a:xfrm>
      </p:grpSpPr>
      <p:sp>
        <p:nvSpPr>
          <p:cNvPr id="83" name="Google Shape;83;p13"/>
          <p:cNvSpPr txBox="1">
            <a:spLocks noGrp="1"/>
          </p:cNvSpPr>
          <p:nvPr>
            <p:ph type="subTitle" idx="1"/>
          </p:nvPr>
        </p:nvSpPr>
        <p:spPr>
          <a:xfrm>
            <a:off x="1715938" y="1755788"/>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84" name="Google Shape;84;p13"/>
          <p:cNvSpPr txBox="1">
            <a:spLocks noGrp="1"/>
          </p:cNvSpPr>
          <p:nvPr>
            <p:ph type="title" hasCustomPrompt="1"/>
          </p:nvPr>
        </p:nvSpPr>
        <p:spPr>
          <a:xfrm>
            <a:off x="713400" y="1994694"/>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5" name="Google Shape;85;p13"/>
          <p:cNvSpPr txBox="1">
            <a:spLocks noGrp="1"/>
          </p:cNvSpPr>
          <p:nvPr>
            <p:ph type="subTitle" idx="2"/>
          </p:nvPr>
        </p:nvSpPr>
        <p:spPr>
          <a:xfrm>
            <a:off x="1715950" y="2065747"/>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86" name="Google Shape;86;p13"/>
          <p:cNvSpPr txBox="1">
            <a:spLocks noGrp="1"/>
          </p:cNvSpPr>
          <p:nvPr>
            <p:ph type="title" idx="3" hasCustomPrompt="1"/>
          </p:nvPr>
        </p:nvSpPr>
        <p:spPr>
          <a:xfrm>
            <a:off x="4708925" y="1994694"/>
            <a:ext cx="960300" cy="47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7" name="Google Shape;87;p13"/>
          <p:cNvSpPr txBox="1">
            <a:spLocks noGrp="1"/>
          </p:cNvSpPr>
          <p:nvPr>
            <p:ph type="title" idx="4" hasCustomPrompt="1"/>
          </p:nvPr>
        </p:nvSpPr>
        <p:spPr>
          <a:xfrm>
            <a:off x="713400" y="3602788"/>
            <a:ext cx="960300" cy="46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8" name="Google Shape;88;p13"/>
          <p:cNvSpPr txBox="1">
            <a:spLocks noGrp="1"/>
          </p:cNvSpPr>
          <p:nvPr>
            <p:ph type="title" idx="5" hasCustomPrompt="1"/>
          </p:nvPr>
        </p:nvSpPr>
        <p:spPr>
          <a:xfrm>
            <a:off x="4708973" y="3602788"/>
            <a:ext cx="960300" cy="46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000">
                <a:solidFill>
                  <a:schemeClr val="lt1"/>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89" name="Google Shape;89;p13"/>
          <p:cNvSpPr txBox="1">
            <a:spLocks noGrp="1"/>
          </p:cNvSpPr>
          <p:nvPr>
            <p:ph type="subTitle" idx="6"/>
          </p:nvPr>
        </p:nvSpPr>
        <p:spPr>
          <a:xfrm>
            <a:off x="5711513" y="1755788"/>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90" name="Google Shape;90;p13"/>
          <p:cNvSpPr txBox="1">
            <a:spLocks noGrp="1"/>
          </p:cNvSpPr>
          <p:nvPr>
            <p:ph type="subTitle" idx="7"/>
          </p:nvPr>
        </p:nvSpPr>
        <p:spPr>
          <a:xfrm>
            <a:off x="5711525" y="2065747"/>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91" name="Google Shape;91;p13"/>
          <p:cNvSpPr txBox="1">
            <a:spLocks noGrp="1"/>
          </p:cNvSpPr>
          <p:nvPr>
            <p:ph type="subTitle" idx="8"/>
          </p:nvPr>
        </p:nvSpPr>
        <p:spPr>
          <a:xfrm>
            <a:off x="1715938" y="3323739"/>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92" name="Google Shape;92;p13"/>
          <p:cNvSpPr txBox="1">
            <a:spLocks noGrp="1"/>
          </p:cNvSpPr>
          <p:nvPr>
            <p:ph type="subTitle" idx="9"/>
          </p:nvPr>
        </p:nvSpPr>
        <p:spPr>
          <a:xfrm>
            <a:off x="1715950" y="3637510"/>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93" name="Google Shape;93;p13"/>
          <p:cNvSpPr txBox="1">
            <a:spLocks noGrp="1"/>
          </p:cNvSpPr>
          <p:nvPr>
            <p:ph type="subTitle" idx="13"/>
          </p:nvPr>
        </p:nvSpPr>
        <p:spPr>
          <a:xfrm>
            <a:off x="5711513" y="3323739"/>
            <a:ext cx="2719200" cy="420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i="1">
                <a:solidFill>
                  <a:schemeClr val="dk2"/>
                </a:solidFill>
                <a:latin typeface="Lora"/>
                <a:ea typeface="Lora"/>
                <a:cs typeface="Lora"/>
                <a:sym typeface="Lora"/>
              </a:defRPr>
            </a:lvl1pPr>
            <a:lvl2pPr lvl="1" rtl="0">
              <a:spcBef>
                <a:spcPts val="0"/>
              </a:spcBef>
              <a:spcAft>
                <a:spcPts val="0"/>
              </a:spcAft>
              <a:buNone/>
              <a:defRPr sz="1800" b="1" i="1">
                <a:solidFill>
                  <a:schemeClr val="dk2"/>
                </a:solidFill>
                <a:latin typeface="Lora"/>
                <a:ea typeface="Lora"/>
                <a:cs typeface="Lora"/>
                <a:sym typeface="Lora"/>
              </a:defRPr>
            </a:lvl2pPr>
            <a:lvl3pPr lvl="2" rtl="0">
              <a:spcBef>
                <a:spcPts val="0"/>
              </a:spcBef>
              <a:spcAft>
                <a:spcPts val="0"/>
              </a:spcAft>
              <a:buNone/>
              <a:defRPr sz="1800" b="1" i="1">
                <a:solidFill>
                  <a:schemeClr val="dk2"/>
                </a:solidFill>
                <a:latin typeface="Lora"/>
                <a:ea typeface="Lora"/>
                <a:cs typeface="Lora"/>
                <a:sym typeface="Lora"/>
              </a:defRPr>
            </a:lvl3pPr>
            <a:lvl4pPr lvl="3" rtl="0">
              <a:spcBef>
                <a:spcPts val="0"/>
              </a:spcBef>
              <a:spcAft>
                <a:spcPts val="0"/>
              </a:spcAft>
              <a:buNone/>
              <a:defRPr sz="1800" b="1" i="1">
                <a:solidFill>
                  <a:schemeClr val="dk2"/>
                </a:solidFill>
                <a:latin typeface="Lora"/>
                <a:ea typeface="Lora"/>
                <a:cs typeface="Lora"/>
                <a:sym typeface="Lora"/>
              </a:defRPr>
            </a:lvl4pPr>
            <a:lvl5pPr lvl="4" rtl="0">
              <a:spcBef>
                <a:spcPts val="0"/>
              </a:spcBef>
              <a:spcAft>
                <a:spcPts val="0"/>
              </a:spcAft>
              <a:buNone/>
              <a:defRPr sz="1800" b="1" i="1">
                <a:solidFill>
                  <a:schemeClr val="dk2"/>
                </a:solidFill>
                <a:latin typeface="Lora"/>
                <a:ea typeface="Lora"/>
                <a:cs typeface="Lora"/>
                <a:sym typeface="Lora"/>
              </a:defRPr>
            </a:lvl5pPr>
            <a:lvl6pPr lvl="5" rtl="0">
              <a:spcBef>
                <a:spcPts val="0"/>
              </a:spcBef>
              <a:spcAft>
                <a:spcPts val="0"/>
              </a:spcAft>
              <a:buNone/>
              <a:defRPr sz="1800" b="1" i="1">
                <a:solidFill>
                  <a:schemeClr val="dk2"/>
                </a:solidFill>
                <a:latin typeface="Lora"/>
                <a:ea typeface="Lora"/>
                <a:cs typeface="Lora"/>
                <a:sym typeface="Lora"/>
              </a:defRPr>
            </a:lvl6pPr>
            <a:lvl7pPr lvl="6" rtl="0">
              <a:spcBef>
                <a:spcPts val="0"/>
              </a:spcBef>
              <a:spcAft>
                <a:spcPts val="0"/>
              </a:spcAft>
              <a:buNone/>
              <a:defRPr sz="1800" b="1" i="1">
                <a:solidFill>
                  <a:schemeClr val="dk2"/>
                </a:solidFill>
                <a:latin typeface="Lora"/>
                <a:ea typeface="Lora"/>
                <a:cs typeface="Lora"/>
                <a:sym typeface="Lora"/>
              </a:defRPr>
            </a:lvl7pPr>
            <a:lvl8pPr lvl="7" rtl="0">
              <a:spcBef>
                <a:spcPts val="0"/>
              </a:spcBef>
              <a:spcAft>
                <a:spcPts val="0"/>
              </a:spcAft>
              <a:buNone/>
              <a:defRPr sz="1800" b="1" i="1">
                <a:solidFill>
                  <a:schemeClr val="dk2"/>
                </a:solidFill>
                <a:latin typeface="Lora"/>
                <a:ea typeface="Lora"/>
                <a:cs typeface="Lora"/>
                <a:sym typeface="Lora"/>
              </a:defRPr>
            </a:lvl8pPr>
            <a:lvl9pPr lvl="8" rtl="0">
              <a:spcBef>
                <a:spcPts val="0"/>
              </a:spcBef>
              <a:spcAft>
                <a:spcPts val="0"/>
              </a:spcAft>
              <a:buNone/>
              <a:defRPr sz="1800" b="1" i="1">
                <a:solidFill>
                  <a:schemeClr val="dk2"/>
                </a:solidFill>
                <a:latin typeface="Lora"/>
                <a:ea typeface="Lora"/>
                <a:cs typeface="Lora"/>
                <a:sym typeface="Lora"/>
              </a:defRPr>
            </a:lvl9pPr>
          </a:lstStyle>
          <a:p>
            <a:endParaRPr/>
          </a:p>
        </p:txBody>
      </p:sp>
      <p:sp>
        <p:nvSpPr>
          <p:cNvPr id="94" name="Google Shape;94;p13"/>
          <p:cNvSpPr txBox="1">
            <a:spLocks noGrp="1"/>
          </p:cNvSpPr>
          <p:nvPr>
            <p:ph type="subTitle" idx="14"/>
          </p:nvPr>
        </p:nvSpPr>
        <p:spPr>
          <a:xfrm>
            <a:off x="5711525" y="3637510"/>
            <a:ext cx="2719200" cy="677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b="1"/>
            </a:lvl2pPr>
            <a:lvl3pPr lvl="2" rtl="0">
              <a:spcBef>
                <a:spcPts val="0"/>
              </a:spcBef>
              <a:spcAft>
                <a:spcPts val="0"/>
              </a:spcAft>
              <a:buNone/>
              <a:defRPr sz="1600" b="1"/>
            </a:lvl3pPr>
            <a:lvl4pPr lvl="3" rtl="0">
              <a:spcBef>
                <a:spcPts val="0"/>
              </a:spcBef>
              <a:spcAft>
                <a:spcPts val="0"/>
              </a:spcAft>
              <a:buNone/>
              <a:defRPr sz="1600" b="1"/>
            </a:lvl4pPr>
            <a:lvl5pPr lvl="4" rtl="0">
              <a:spcBef>
                <a:spcPts val="0"/>
              </a:spcBef>
              <a:spcAft>
                <a:spcPts val="0"/>
              </a:spcAft>
              <a:buNone/>
              <a:defRPr sz="1600" b="1"/>
            </a:lvl5pPr>
            <a:lvl6pPr lvl="5" rtl="0">
              <a:spcBef>
                <a:spcPts val="0"/>
              </a:spcBef>
              <a:spcAft>
                <a:spcPts val="0"/>
              </a:spcAft>
              <a:buNone/>
              <a:defRPr sz="1600" b="1"/>
            </a:lvl6pPr>
            <a:lvl7pPr lvl="6" rtl="0">
              <a:spcBef>
                <a:spcPts val="0"/>
              </a:spcBef>
              <a:spcAft>
                <a:spcPts val="0"/>
              </a:spcAft>
              <a:buNone/>
              <a:defRPr sz="1600" b="1"/>
            </a:lvl7pPr>
            <a:lvl8pPr lvl="7" rtl="0">
              <a:spcBef>
                <a:spcPts val="0"/>
              </a:spcBef>
              <a:spcAft>
                <a:spcPts val="0"/>
              </a:spcAft>
              <a:buNone/>
              <a:defRPr sz="1600" b="1"/>
            </a:lvl8pPr>
            <a:lvl9pPr lvl="8" rtl="0">
              <a:spcBef>
                <a:spcPts val="0"/>
              </a:spcBef>
              <a:spcAft>
                <a:spcPts val="0"/>
              </a:spcAft>
              <a:buNone/>
              <a:defRPr sz="1600" b="1"/>
            </a:lvl9pPr>
          </a:lstStyle>
          <a:p>
            <a:endParaRPr/>
          </a:p>
        </p:txBody>
      </p:sp>
      <p:sp>
        <p:nvSpPr>
          <p:cNvPr id="95" name="Google Shape;95;p13"/>
          <p:cNvSpPr txBox="1">
            <a:spLocks noGrp="1"/>
          </p:cNvSpPr>
          <p:nvPr>
            <p:ph type="title" idx="15"/>
          </p:nvPr>
        </p:nvSpPr>
        <p:spPr>
          <a:xfrm>
            <a:off x="2171700" y="452325"/>
            <a:ext cx="480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13"/>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3"/>
          <p:cNvGrpSpPr/>
          <p:nvPr/>
        </p:nvGrpSpPr>
        <p:grpSpPr>
          <a:xfrm>
            <a:off x="190450" y="519990"/>
            <a:ext cx="8741836" cy="507900"/>
            <a:chOff x="190450" y="519990"/>
            <a:chExt cx="8741836" cy="507900"/>
          </a:xfrm>
        </p:grpSpPr>
        <p:grpSp>
          <p:nvGrpSpPr>
            <p:cNvPr id="98" name="Google Shape;98;p13"/>
            <p:cNvGrpSpPr/>
            <p:nvPr/>
          </p:nvGrpSpPr>
          <p:grpSpPr>
            <a:xfrm>
              <a:off x="190450" y="519990"/>
              <a:ext cx="8741819" cy="507900"/>
              <a:chOff x="190450" y="519990"/>
              <a:chExt cx="8741819" cy="507900"/>
            </a:xfrm>
          </p:grpSpPr>
          <p:grpSp>
            <p:nvGrpSpPr>
              <p:cNvPr id="99" name="Google Shape;99;p13"/>
              <p:cNvGrpSpPr/>
              <p:nvPr/>
            </p:nvGrpSpPr>
            <p:grpSpPr>
              <a:xfrm>
                <a:off x="190450" y="531356"/>
                <a:ext cx="8741819" cy="485108"/>
                <a:chOff x="0" y="1756825"/>
                <a:chExt cx="3894600" cy="461700"/>
              </a:xfrm>
            </p:grpSpPr>
            <p:cxnSp>
              <p:nvCxnSpPr>
                <p:cNvPr id="100" name="Google Shape;100;p13"/>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101" name="Google Shape;101;p13"/>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102" name="Google Shape;102;p13"/>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103" name="Google Shape;103;p13"/>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104" name="Google Shape;104;p13"/>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105" name="Google Shape;105;p13"/>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106" name="Google Shape;106;p13"/>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107" name="Google Shape;107;p13"/>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108" name="Google Shape;108;p13"/>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109" name="Google Shape;109;p13"/>
            <p:cNvGrpSpPr/>
            <p:nvPr/>
          </p:nvGrpSpPr>
          <p:grpSpPr>
            <a:xfrm>
              <a:off x="7450850" y="693050"/>
              <a:ext cx="1481436" cy="161700"/>
              <a:chOff x="0" y="1910717"/>
              <a:chExt cx="660000" cy="153897"/>
            </a:xfrm>
          </p:grpSpPr>
          <p:cxnSp>
            <p:nvCxnSpPr>
              <p:cNvPr id="110" name="Google Shape;110;p13"/>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111" name="Google Shape;111;p13"/>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342"/>
        <p:cNvGrpSpPr/>
        <p:nvPr/>
      </p:nvGrpSpPr>
      <p:grpSpPr>
        <a:xfrm>
          <a:off x="0" y="0"/>
          <a:ext cx="0" cy="0"/>
          <a:chOff x="0" y="0"/>
          <a:chExt cx="0" cy="0"/>
        </a:xfrm>
      </p:grpSpPr>
      <p:sp>
        <p:nvSpPr>
          <p:cNvPr id="343" name="Google Shape;343;p31"/>
          <p:cNvSpPr/>
          <p:nvPr/>
        </p:nvSpPr>
        <p:spPr>
          <a:xfrm>
            <a:off x="-7050" y="0"/>
            <a:ext cx="72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7050" y="4421625"/>
            <a:ext cx="720600" cy="722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271869" y="4577180"/>
            <a:ext cx="162761" cy="411290"/>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3">
    <p:spTree>
      <p:nvGrpSpPr>
        <p:cNvPr id="1" name="Shape 346"/>
        <p:cNvGrpSpPr/>
        <p:nvPr/>
      </p:nvGrpSpPr>
      <p:grpSpPr>
        <a:xfrm>
          <a:off x="0" y="0"/>
          <a:ext cx="0" cy="0"/>
          <a:chOff x="0" y="0"/>
          <a:chExt cx="0" cy="0"/>
        </a:xfrm>
      </p:grpSpPr>
      <p:sp>
        <p:nvSpPr>
          <p:cNvPr id="347" name="Google Shape;347;p32"/>
          <p:cNvSpPr/>
          <p:nvPr/>
        </p:nvSpPr>
        <p:spPr>
          <a:xfrm>
            <a:off x="0" y="0"/>
            <a:ext cx="9151200" cy="16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452325"/>
            <a:ext cx="7703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1pPr>
            <a:lvl2pPr lvl="1"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2pPr>
            <a:lvl3pPr lvl="2"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3pPr>
            <a:lvl4pPr lvl="3"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4pPr>
            <a:lvl5pPr lvl="4"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5pPr>
            <a:lvl6pPr lvl="5"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6pPr>
            <a:lvl7pPr lvl="6"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7pPr>
            <a:lvl8pPr lvl="7"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8pPr>
            <a:lvl9pPr lvl="8" algn="ctr">
              <a:spcBef>
                <a:spcPts val="0"/>
              </a:spcBef>
              <a:spcAft>
                <a:spcPts val="0"/>
              </a:spcAft>
              <a:buClr>
                <a:schemeClr val="dk2"/>
              </a:buClr>
              <a:buSzPts val="2800"/>
              <a:buFont typeface="Lora"/>
              <a:buNone/>
              <a:defRPr sz="2800" b="1" i="1">
                <a:solidFill>
                  <a:schemeClr val="dk2"/>
                </a:solidFill>
                <a:latin typeface="Lora"/>
                <a:ea typeface="Lora"/>
                <a:cs typeface="Lora"/>
                <a:sym typeface="Lora"/>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marL="914400" lvl="1"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marL="1371600" lvl="2"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marL="1828800" lvl="3"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marL="2286000" lvl="4"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marL="2743200" lvl="5"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marL="3200400" lvl="6"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marL="3657600" lvl="7"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marL="4114800" lvl="8" indent="-317500">
              <a:lnSpc>
                <a:spcPct val="100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77" r:id="rId6"/>
    <p:sldLayoutId id="214748367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microsoft.com/office/2007/relationships/media" Target="../media/media18.mp3"/><Relationship Id="rId7" Type="http://schemas.openxmlformats.org/officeDocument/2006/relationships/image" Target="../media/image3.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audio" Target="../media/media18.mp3"/></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5"/>
          <p:cNvSpPr txBox="1">
            <a:spLocks noGrp="1"/>
          </p:cNvSpPr>
          <p:nvPr>
            <p:ph type="ctrTitle"/>
          </p:nvPr>
        </p:nvSpPr>
        <p:spPr>
          <a:xfrm>
            <a:off x="951164" y="847073"/>
            <a:ext cx="4756025" cy="8581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MUSIC APPLICATION</a:t>
            </a:r>
            <a:endParaRPr sz="3200" dirty="0"/>
          </a:p>
        </p:txBody>
      </p:sp>
      <p:sp>
        <p:nvSpPr>
          <p:cNvPr id="357" name="Google Shape;357;p35"/>
          <p:cNvSpPr txBox="1">
            <a:spLocks noGrp="1"/>
          </p:cNvSpPr>
          <p:nvPr>
            <p:ph type="subTitle" idx="1"/>
          </p:nvPr>
        </p:nvSpPr>
        <p:spPr>
          <a:xfrm>
            <a:off x="1840297" y="2138564"/>
            <a:ext cx="2786298" cy="12198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By-</a:t>
            </a:r>
          </a:p>
          <a:p>
            <a:pPr marL="0" lvl="0" indent="0" algn="l" rtl="0">
              <a:spcBef>
                <a:spcPts val="0"/>
              </a:spcBef>
              <a:spcAft>
                <a:spcPts val="0"/>
              </a:spcAft>
              <a:buNone/>
            </a:pPr>
            <a:r>
              <a:rPr lang="en" sz="1500" dirty="0"/>
              <a:t>Sudhanshu Akarshe 20000762</a:t>
            </a:r>
          </a:p>
          <a:p>
            <a:pPr marL="0" lvl="0" indent="0" algn="l" rtl="0">
              <a:spcBef>
                <a:spcPts val="0"/>
              </a:spcBef>
              <a:spcAft>
                <a:spcPts val="0"/>
              </a:spcAft>
              <a:buNone/>
            </a:pPr>
            <a:r>
              <a:rPr lang="en" sz="1500" dirty="0"/>
              <a:t>Kunal Bhoite 20000769</a:t>
            </a:r>
          </a:p>
          <a:p>
            <a:pPr marL="0" lvl="0" indent="0" algn="l" rtl="0">
              <a:spcBef>
                <a:spcPts val="0"/>
              </a:spcBef>
              <a:spcAft>
                <a:spcPts val="0"/>
              </a:spcAft>
              <a:buNone/>
            </a:pPr>
            <a:r>
              <a:rPr lang="en" sz="1500" dirty="0"/>
              <a:t>Pranita Nanekar 20000809</a:t>
            </a:r>
          </a:p>
          <a:p>
            <a:pPr marL="0" lvl="0" indent="0" algn="l" rtl="0">
              <a:spcBef>
                <a:spcPts val="0"/>
              </a:spcBef>
              <a:spcAft>
                <a:spcPts val="0"/>
              </a:spcAft>
              <a:buNone/>
            </a:pPr>
            <a:endParaRPr sz="1500" dirty="0"/>
          </a:p>
        </p:txBody>
      </p:sp>
      <p:grpSp>
        <p:nvGrpSpPr>
          <p:cNvPr id="363" name="Google Shape;363;p35"/>
          <p:cNvGrpSpPr/>
          <p:nvPr/>
        </p:nvGrpSpPr>
        <p:grpSpPr>
          <a:xfrm rot="-254159" flipH="1">
            <a:off x="804604" y="182749"/>
            <a:ext cx="1016123" cy="567454"/>
            <a:chOff x="8291200" y="5340075"/>
            <a:chExt cx="2001475" cy="1117725"/>
          </a:xfrm>
        </p:grpSpPr>
        <p:sp>
          <p:nvSpPr>
            <p:cNvPr id="364" name="Google Shape;364;p35"/>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5"/>
          <p:cNvSpPr/>
          <p:nvPr/>
        </p:nvSpPr>
        <p:spPr>
          <a:xfrm>
            <a:off x="885346" y="934679"/>
            <a:ext cx="264000" cy="264000"/>
          </a:xfrm>
          <a:prstGeom prst="star12">
            <a:avLst>
              <a:gd name="adj" fmla="val 232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2962686" y="4345783"/>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 name="Google Shape;405;p35"/>
          <p:cNvCxnSpPr/>
          <p:nvPr/>
        </p:nvCxnSpPr>
        <p:spPr>
          <a:xfrm>
            <a:off x="1780598" y="1934394"/>
            <a:ext cx="0" cy="507900"/>
          </a:xfrm>
          <a:prstGeom prst="straightConnector1">
            <a:avLst/>
          </a:prstGeom>
          <a:noFill/>
          <a:ln w="38100" cap="flat" cmpd="sng">
            <a:solidFill>
              <a:schemeClr val="accent3"/>
            </a:solidFill>
            <a:prstDash val="solid"/>
            <a:round/>
            <a:headEnd type="none" w="med" len="med"/>
            <a:tailEnd type="none" w="med" len="med"/>
          </a:ln>
        </p:spPr>
      </p:cxnSp>
      <p:sp>
        <p:nvSpPr>
          <p:cNvPr id="410" name="Google Shape;410;p35"/>
          <p:cNvSpPr/>
          <p:nvPr/>
        </p:nvSpPr>
        <p:spPr>
          <a:xfrm>
            <a:off x="4241726" y="320093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271869" y="4577180"/>
            <a:ext cx="162761" cy="411290"/>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58;p35">
            <a:extLst>
              <a:ext uri="{FF2B5EF4-FFF2-40B4-BE49-F238E27FC236}">
                <a16:creationId xmlns:a16="http://schemas.microsoft.com/office/drawing/2014/main" id="{2BE4FFCA-5312-8C1B-95DF-FBABBAAF4DF1}"/>
              </a:ext>
            </a:extLst>
          </p:cNvPr>
          <p:cNvGrpSpPr/>
          <p:nvPr/>
        </p:nvGrpSpPr>
        <p:grpSpPr>
          <a:xfrm>
            <a:off x="1938300" y="4526548"/>
            <a:ext cx="3008871" cy="485108"/>
            <a:chOff x="0" y="1756825"/>
            <a:chExt cx="3894600" cy="461700"/>
          </a:xfrm>
        </p:grpSpPr>
        <p:cxnSp>
          <p:nvCxnSpPr>
            <p:cNvPr id="3" name="Google Shape;359;p35">
              <a:extLst>
                <a:ext uri="{FF2B5EF4-FFF2-40B4-BE49-F238E27FC236}">
                  <a16:creationId xmlns:a16="http://schemas.microsoft.com/office/drawing/2014/main" id="{9C0B5509-0D1E-5311-6AB3-F232349BEF06}"/>
                </a:ext>
              </a:extLst>
            </p:cNvPr>
            <p:cNvCxnSpPr/>
            <p:nvPr/>
          </p:nvCxnSpPr>
          <p:spPr>
            <a:xfrm>
              <a:off x="0" y="17568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4" name="Google Shape;360;p35">
              <a:extLst>
                <a:ext uri="{FF2B5EF4-FFF2-40B4-BE49-F238E27FC236}">
                  <a16:creationId xmlns:a16="http://schemas.microsoft.com/office/drawing/2014/main" id="{6824F318-D3EA-E559-F000-EAFA1FB1737D}"/>
                </a:ext>
              </a:extLst>
            </p:cNvPr>
            <p:cNvCxnSpPr/>
            <p:nvPr/>
          </p:nvCxnSpPr>
          <p:spPr>
            <a:xfrm>
              <a:off x="0" y="19107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5" name="Google Shape;361;p35">
              <a:extLst>
                <a:ext uri="{FF2B5EF4-FFF2-40B4-BE49-F238E27FC236}">
                  <a16:creationId xmlns:a16="http://schemas.microsoft.com/office/drawing/2014/main" id="{2310F92F-E848-88B1-7BEE-0516EE08D696}"/>
                </a:ext>
              </a:extLst>
            </p:cNvPr>
            <p:cNvCxnSpPr/>
            <p:nvPr/>
          </p:nvCxnSpPr>
          <p:spPr>
            <a:xfrm>
              <a:off x="0" y="2064625"/>
              <a:ext cx="3894600" cy="0"/>
            </a:xfrm>
            <a:prstGeom prst="straightConnector1">
              <a:avLst/>
            </a:prstGeom>
            <a:noFill/>
            <a:ln w="9525" cap="flat" cmpd="sng">
              <a:solidFill>
                <a:schemeClr val="dk2"/>
              </a:solidFill>
              <a:prstDash val="solid"/>
              <a:round/>
              <a:headEnd type="none" w="med" len="med"/>
              <a:tailEnd type="none" w="med" len="med"/>
            </a:ln>
          </p:spPr>
        </p:cxnSp>
        <p:cxnSp>
          <p:nvCxnSpPr>
            <p:cNvPr id="6" name="Google Shape;362;p35">
              <a:extLst>
                <a:ext uri="{FF2B5EF4-FFF2-40B4-BE49-F238E27FC236}">
                  <a16:creationId xmlns:a16="http://schemas.microsoft.com/office/drawing/2014/main" id="{87571070-92D9-63EF-02EC-B7639FCC0730}"/>
                </a:ext>
              </a:extLst>
            </p:cNvPr>
            <p:cNvCxnSpPr/>
            <p:nvPr/>
          </p:nvCxnSpPr>
          <p:spPr>
            <a:xfrm>
              <a:off x="0" y="2218525"/>
              <a:ext cx="3894600" cy="0"/>
            </a:xfrm>
            <a:prstGeom prst="straightConnector1">
              <a:avLst/>
            </a:prstGeom>
            <a:noFill/>
            <a:ln w="9525" cap="flat" cmpd="sng">
              <a:solidFill>
                <a:schemeClr val="dk2"/>
              </a:solidFill>
              <a:prstDash val="solid"/>
              <a:round/>
              <a:headEnd type="none" w="med" len="med"/>
              <a:tailEnd type="none" w="med" len="med"/>
            </a:ln>
          </p:spPr>
        </p:cxnSp>
      </p:grpSp>
      <p:cxnSp>
        <p:nvCxnSpPr>
          <p:cNvPr id="7" name="Google Shape;394;p35">
            <a:extLst>
              <a:ext uri="{FF2B5EF4-FFF2-40B4-BE49-F238E27FC236}">
                <a16:creationId xmlns:a16="http://schemas.microsoft.com/office/drawing/2014/main" id="{83A342C3-6D79-28C4-C4FD-ED87A8D88759}"/>
              </a:ext>
            </a:extLst>
          </p:cNvPr>
          <p:cNvCxnSpPr/>
          <p:nvPr/>
        </p:nvCxnSpPr>
        <p:spPr>
          <a:xfrm>
            <a:off x="1840297" y="4342053"/>
            <a:ext cx="0" cy="50790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95;p35">
            <a:extLst>
              <a:ext uri="{FF2B5EF4-FFF2-40B4-BE49-F238E27FC236}">
                <a16:creationId xmlns:a16="http://schemas.microsoft.com/office/drawing/2014/main" id="{C7367F62-06BF-BA54-3C50-DF31F80738DA}"/>
              </a:ext>
            </a:extLst>
          </p:cNvPr>
          <p:cNvCxnSpPr/>
          <p:nvPr/>
        </p:nvCxnSpPr>
        <p:spPr>
          <a:xfrm>
            <a:off x="2631454" y="4613775"/>
            <a:ext cx="0" cy="507900"/>
          </a:xfrm>
          <a:prstGeom prst="straightConnector1">
            <a:avLst/>
          </a:prstGeom>
          <a:noFill/>
          <a:ln w="9525" cap="flat" cmpd="sng">
            <a:solidFill>
              <a:schemeClr val="dk2"/>
            </a:solidFill>
            <a:prstDash val="solid"/>
            <a:round/>
            <a:headEnd type="none" w="med" len="med"/>
            <a:tailEnd type="none" w="med" len="med"/>
          </a:ln>
        </p:spPr>
      </p:cxnSp>
      <p:sp>
        <p:nvSpPr>
          <p:cNvPr id="9" name="Google Shape;397;p35">
            <a:extLst>
              <a:ext uri="{FF2B5EF4-FFF2-40B4-BE49-F238E27FC236}">
                <a16:creationId xmlns:a16="http://schemas.microsoft.com/office/drawing/2014/main" id="{F698BDD7-2C30-00D7-910C-336192E2E278}"/>
              </a:ext>
            </a:extLst>
          </p:cNvPr>
          <p:cNvSpPr/>
          <p:nvPr/>
        </p:nvSpPr>
        <p:spPr>
          <a:xfrm>
            <a:off x="1698237" y="4728968"/>
            <a:ext cx="480125" cy="409850"/>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8;p35">
            <a:extLst>
              <a:ext uri="{FF2B5EF4-FFF2-40B4-BE49-F238E27FC236}">
                <a16:creationId xmlns:a16="http://schemas.microsoft.com/office/drawing/2014/main" id="{CADFB294-F665-CB8B-A5BA-021D34706DC7}"/>
              </a:ext>
            </a:extLst>
          </p:cNvPr>
          <p:cNvSpPr/>
          <p:nvPr/>
        </p:nvSpPr>
        <p:spPr>
          <a:xfrm>
            <a:off x="4665204" y="4814970"/>
            <a:ext cx="129500" cy="347000"/>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9;p35">
            <a:extLst>
              <a:ext uri="{FF2B5EF4-FFF2-40B4-BE49-F238E27FC236}">
                <a16:creationId xmlns:a16="http://schemas.microsoft.com/office/drawing/2014/main" id="{4024C00D-71D3-0213-1CD4-4CDE09161782}"/>
              </a:ext>
            </a:extLst>
          </p:cNvPr>
          <p:cNvSpPr/>
          <p:nvPr/>
        </p:nvSpPr>
        <p:spPr>
          <a:xfrm>
            <a:off x="4146942" y="4738838"/>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400;p35">
            <a:extLst>
              <a:ext uri="{FF2B5EF4-FFF2-40B4-BE49-F238E27FC236}">
                <a16:creationId xmlns:a16="http://schemas.microsoft.com/office/drawing/2014/main" id="{52DF220E-6E82-B700-09CE-B91865A0101F}"/>
              </a:ext>
            </a:extLst>
          </p:cNvPr>
          <p:cNvCxnSpPr/>
          <p:nvPr/>
        </p:nvCxnSpPr>
        <p:spPr>
          <a:xfrm>
            <a:off x="2033762" y="5121675"/>
            <a:ext cx="289200" cy="0"/>
          </a:xfrm>
          <a:prstGeom prst="straightConnector1">
            <a:avLst/>
          </a:prstGeom>
          <a:noFill/>
          <a:ln w="9525" cap="flat" cmpd="sng">
            <a:solidFill>
              <a:schemeClr val="dk2"/>
            </a:solidFill>
            <a:prstDash val="solid"/>
            <a:round/>
            <a:headEnd type="none" w="med" len="med"/>
            <a:tailEnd type="none" w="med" len="med"/>
          </a:ln>
        </p:spPr>
      </p:cxnSp>
      <p:sp>
        <p:nvSpPr>
          <p:cNvPr id="13" name="Google Shape;403;p35">
            <a:extLst>
              <a:ext uri="{FF2B5EF4-FFF2-40B4-BE49-F238E27FC236}">
                <a16:creationId xmlns:a16="http://schemas.microsoft.com/office/drawing/2014/main" id="{47EB9C60-5283-B72E-6DFF-540310F3DCB8}"/>
              </a:ext>
            </a:extLst>
          </p:cNvPr>
          <p:cNvSpPr/>
          <p:nvPr/>
        </p:nvSpPr>
        <p:spPr>
          <a:xfrm>
            <a:off x="2914014" y="477833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4;p35">
            <a:extLst>
              <a:ext uri="{FF2B5EF4-FFF2-40B4-BE49-F238E27FC236}">
                <a16:creationId xmlns:a16="http://schemas.microsoft.com/office/drawing/2014/main" id="{18E3C2AD-C97A-F847-0E9F-1F77EC40C486}"/>
              </a:ext>
            </a:extLst>
          </p:cNvPr>
          <p:cNvSpPr/>
          <p:nvPr/>
        </p:nvSpPr>
        <p:spPr>
          <a:xfrm>
            <a:off x="3344511" y="4538368"/>
            <a:ext cx="133375" cy="355550"/>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WhatsApp Ptt 2023-12-18 at 8.10.09 PM">
            <a:hlinkClick r:id="" action="ppaction://media"/>
            <a:extLst>
              <a:ext uri="{FF2B5EF4-FFF2-40B4-BE49-F238E27FC236}">
                <a16:creationId xmlns:a16="http://schemas.microsoft.com/office/drawing/2014/main" id="{40A7DF17-DB04-3D7A-06CE-2B149428DC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78214" y="464308"/>
            <a:ext cx="304800" cy="304800"/>
          </a:xfrm>
          <a:prstGeom prst="rect">
            <a:avLst/>
          </a:prstGeom>
        </p:spPr>
      </p:pic>
      <p:graphicFrame>
        <p:nvGraphicFramePr>
          <p:cNvPr id="22" name="Table 21">
            <a:extLst>
              <a:ext uri="{FF2B5EF4-FFF2-40B4-BE49-F238E27FC236}">
                <a16:creationId xmlns:a16="http://schemas.microsoft.com/office/drawing/2014/main" id="{C2616F20-3942-BC00-AF91-E096ABE2D3C8}"/>
              </a:ext>
            </a:extLst>
          </p:cNvPr>
          <p:cNvGraphicFramePr>
            <a:graphicFrameLocks noGrp="1"/>
          </p:cNvGraphicFramePr>
          <p:nvPr>
            <p:extLst>
              <p:ext uri="{D42A27DB-BD31-4B8C-83A1-F6EECF244321}">
                <p14:modId xmlns:p14="http://schemas.microsoft.com/office/powerpoint/2010/main" val="3761888389"/>
              </p:ext>
            </p:extLst>
          </p:nvPr>
        </p:nvGraphicFramePr>
        <p:xfrm>
          <a:off x="5661887" y="769108"/>
          <a:ext cx="3118088" cy="4143375"/>
        </p:xfrm>
        <a:graphic>
          <a:graphicData uri="http://schemas.openxmlformats.org/drawingml/2006/table">
            <a:tbl>
              <a:tblPr/>
              <a:tblGrid>
                <a:gridCol w="1437491">
                  <a:extLst>
                    <a:ext uri="{9D8B030D-6E8A-4147-A177-3AD203B41FA5}">
                      <a16:colId xmlns:a16="http://schemas.microsoft.com/office/drawing/2014/main" val="3650866698"/>
                    </a:ext>
                  </a:extLst>
                </a:gridCol>
                <a:gridCol w="623618">
                  <a:extLst>
                    <a:ext uri="{9D8B030D-6E8A-4147-A177-3AD203B41FA5}">
                      <a16:colId xmlns:a16="http://schemas.microsoft.com/office/drawing/2014/main" val="2278833541"/>
                    </a:ext>
                  </a:extLst>
                </a:gridCol>
                <a:gridCol w="507350">
                  <a:extLst>
                    <a:ext uri="{9D8B030D-6E8A-4147-A177-3AD203B41FA5}">
                      <a16:colId xmlns:a16="http://schemas.microsoft.com/office/drawing/2014/main" val="2436859497"/>
                    </a:ext>
                  </a:extLst>
                </a:gridCol>
                <a:gridCol w="549629">
                  <a:extLst>
                    <a:ext uri="{9D8B030D-6E8A-4147-A177-3AD203B41FA5}">
                      <a16:colId xmlns:a16="http://schemas.microsoft.com/office/drawing/2014/main" val="1268213753"/>
                    </a:ext>
                  </a:extLst>
                </a:gridCol>
              </a:tblGrid>
              <a:tr h="119209">
                <a:tc>
                  <a:txBody>
                    <a:bodyPr/>
                    <a:lstStyle/>
                    <a:p>
                      <a:pPr algn="l" fontAlgn="t"/>
                      <a:r>
                        <a:rPr lang="en-US" sz="800" b="0" i="0" u="none" strike="noStrike" dirty="0">
                          <a:solidFill>
                            <a:srgbClr val="374151"/>
                          </a:solidFill>
                          <a:effectLst/>
                          <a:latin typeface="Segoe UI" panose="020B0502040204020203" pitchFamily="34" charset="0"/>
                        </a:rPr>
                        <a:t>Task / Responsibility</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FFF00"/>
                    </a:solidFill>
                  </a:tcPr>
                </a:tc>
                <a:tc>
                  <a:txBody>
                    <a:bodyPr/>
                    <a:lstStyle/>
                    <a:p>
                      <a:pPr algn="ctr" fontAlgn="ctr"/>
                      <a:r>
                        <a:rPr lang="en-US" sz="800" b="0" i="0" u="none" strike="noStrike">
                          <a:solidFill>
                            <a:srgbClr val="374151"/>
                          </a:solidFill>
                          <a:effectLst/>
                          <a:latin typeface="Segoe UI" panose="020B0502040204020203" pitchFamily="34" charset="0"/>
                        </a:rPr>
                        <a:t>Sudhanshu</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FFF00"/>
                    </a:solidFill>
                  </a:tcPr>
                </a:tc>
                <a:tc>
                  <a:txBody>
                    <a:bodyPr/>
                    <a:lstStyle/>
                    <a:p>
                      <a:pPr algn="ctr" fontAlgn="ctr"/>
                      <a:r>
                        <a:rPr lang="en-US" sz="800" b="0" i="0" u="none" strike="noStrike">
                          <a:solidFill>
                            <a:srgbClr val="374151"/>
                          </a:solidFill>
                          <a:effectLst/>
                          <a:latin typeface="Segoe UI" panose="020B0502040204020203" pitchFamily="34" charset="0"/>
                        </a:rPr>
                        <a:t>Kunal</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FFF00"/>
                    </a:solidFill>
                  </a:tcPr>
                </a:tc>
                <a:tc>
                  <a:txBody>
                    <a:bodyPr/>
                    <a:lstStyle/>
                    <a:p>
                      <a:pPr algn="ctr" fontAlgn="ctr"/>
                      <a:r>
                        <a:rPr lang="en-US" sz="800" b="0" i="0" u="none" strike="noStrike">
                          <a:solidFill>
                            <a:srgbClr val="374151"/>
                          </a:solidFill>
                          <a:effectLst/>
                          <a:latin typeface="Segoe UI" panose="020B0502040204020203" pitchFamily="34" charset="0"/>
                        </a:rPr>
                        <a:t>Pranita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FFF00"/>
                    </a:solidFill>
                  </a:tcPr>
                </a:tc>
                <a:extLst>
                  <a:ext uri="{0D108BD9-81ED-4DB2-BD59-A6C34878D82A}">
                    <a16:rowId xmlns:a16="http://schemas.microsoft.com/office/drawing/2014/main" val="3003245644"/>
                  </a:ext>
                </a:extLst>
              </a:tr>
              <a:tr h="351433">
                <a:tc>
                  <a:txBody>
                    <a:bodyPr/>
                    <a:lstStyle/>
                    <a:p>
                      <a:pPr algn="l" fontAlgn="t"/>
                      <a:r>
                        <a:rPr lang="en-US" sz="800" b="0" i="0" u="none" strike="noStrike">
                          <a:solidFill>
                            <a:srgbClr val="374151"/>
                          </a:solidFill>
                          <a:effectLst/>
                          <a:latin typeface="Segoe UI" panose="020B0502040204020203" pitchFamily="34" charset="0"/>
                        </a:rPr>
                        <a:t>Clearly defined Goal(s), Objective(s), Deliverables, and Milestones</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325014906"/>
                  </a:ext>
                </a:extLst>
              </a:tr>
              <a:tr h="351433">
                <a:tc>
                  <a:txBody>
                    <a:bodyPr/>
                    <a:lstStyle/>
                    <a:p>
                      <a:pPr algn="l" fontAlgn="t"/>
                      <a:r>
                        <a:rPr lang="en-US" sz="800" b="0" i="0" u="none" strike="noStrike" dirty="0">
                          <a:solidFill>
                            <a:srgbClr val="374151"/>
                          </a:solidFill>
                          <a:effectLst/>
                          <a:latin typeface="Segoe UI" panose="020B0502040204020203" pitchFamily="34" charset="0"/>
                        </a:rPr>
                        <a:t>Detailed Project Requirements (Business, Solution, Transition, Project, Quality, etc.)</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605825446"/>
                  </a:ext>
                </a:extLst>
              </a:tr>
              <a:tr h="119209">
                <a:tc>
                  <a:txBody>
                    <a:bodyPr/>
                    <a:lstStyle/>
                    <a:p>
                      <a:pPr algn="l" fontAlgn="t"/>
                      <a:r>
                        <a:rPr lang="en-US" sz="800" b="0" i="0" u="none" strike="noStrike">
                          <a:solidFill>
                            <a:srgbClr val="374151"/>
                          </a:solidFill>
                          <a:effectLst/>
                          <a:latin typeface="Segoe UI" panose="020B0502040204020203" pitchFamily="34" charset="0"/>
                        </a:rPr>
                        <a:t>Acceptance Criteria</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729527914"/>
                  </a:ext>
                </a:extLst>
              </a:tr>
              <a:tr h="235321">
                <a:tc>
                  <a:txBody>
                    <a:bodyPr/>
                    <a:lstStyle/>
                    <a:p>
                      <a:pPr algn="l" fontAlgn="t"/>
                      <a:r>
                        <a:rPr lang="en-US" sz="800" b="0" i="0" u="none" strike="noStrike" dirty="0">
                          <a:solidFill>
                            <a:srgbClr val="374151"/>
                          </a:solidFill>
                          <a:effectLst/>
                          <a:latin typeface="Segoe UI" panose="020B0502040204020203" pitchFamily="34" charset="0"/>
                        </a:rPr>
                        <a:t>Project Assumptions and Project Constraints</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828912168"/>
                  </a:ext>
                </a:extLst>
              </a:tr>
              <a:tr h="351433">
                <a:tc>
                  <a:txBody>
                    <a:bodyPr/>
                    <a:lstStyle/>
                    <a:p>
                      <a:pPr algn="l" fontAlgn="t"/>
                      <a:r>
                        <a:rPr lang="en-US" sz="800" b="0" i="0" u="none" strike="noStrike">
                          <a:solidFill>
                            <a:srgbClr val="374151"/>
                          </a:solidFill>
                          <a:effectLst/>
                          <a:latin typeface="Segoe UI" panose="020B0502040204020203" pitchFamily="34" charset="0"/>
                        </a:rPr>
                        <a:t>Scope Plan including Change Management Process (change control process)</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268777590"/>
                  </a:ext>
                </a:extLst>
              </a:tr>
              <a:tr h="235321">
                <a:tc>
                  <a:txBody>
                    <a:bodyPr/>
                    <a:lstStyle/>
                    <a:p>
                      <a:pPr algn="l" fontAlgn="t"/>
                      <a:r>
                        <a:rPr lang="en-US" sz="800" b="0" i="0" u="none" strike="noStrike" dirty="0">
                          <a:solidFill>
                            <a:srgbClr val="374151"/>
                          </a:solidFill>
                          <a:effectLst/>
                          <a:latin typeface="Segoe UI" panose="020B0502040204020203" pitchFamily="34" charset="0"/>
                        </a:rPr>
                        <a:t>Schedule Plan; Appropriate Diagrams and Gantt Charts</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289187525"/>
                  </a:ext>
                </a:extLst>
              </a:tr>
              <a:tr h="583659">
                <a:tc>
                  <a:txBody>
                    <a:bodyPr/>
                    <a:lstStyle/>
                    <a:p>
                      <a:pPr algn="l" fontAlgn="t"/>
                      <a:r>
                        <a:rPr lang="en-US" sz="800" b="0" i="0" u="none" strike="noStrike">
                          <a:solidFill>
                            <a:srgbClr val="374151"/>
                          </a:solidFill>
                          <a:effectLst/>
                          <a:latin typeface="Segoe UI" panose="020B0502040204020203" pitchFamily="34" charset="0"/>
                        </a:rPr>
                        <a:t>Project Budget and Earned Value Management analysis (planned and accumulative planned; Actual and accumulated actual costs)</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dirty="0">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53888382"/>
                  </a:ext>
                </a:extLst>
              </a:tr>
              <a:tr h="235321">
                <a:tc>
                  <a:txBody>
                    <a:bodyPr/>
                    <a:lstStyle/>
                    <a:p>
                      <a:pPr algn="l" fontAlgn="t"/>
                      <a:r>
                        <a:rPr lang="en-US" sz="800" b="0" i="0" u="none" strike="noStrike">
                          <a:solidFill>
                            <a:srgbClr val="374151"/>
                          </a:solidFill>
                          <a:effectLst/>
                          <a:latin typeface="Segoe UI" panose="020B0502040204020203" pitchFamily="34" charset="0"/>
                        </a:rPr>
                        <a:t>Project Communications Plan including Stakeholder Analysis</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949186869"/>
                  </a:ext>
                </a:extLst>
              </a:tr>
              <a:tr h="699771">
                <a:tc>
                  <a:txBody>
                    <a:bodyPr/>
                    <a:lstStyle/>
                    <a:p>
                      <a:pPr algn="l" fontAlgn="t"/>
                      <a:r>
                        <a:rPr lang="en-US" sz="800" b="0" i="0" u="none" strike="noStrike" dirty="0">
                          <a:solidFill>
                            <a:srgbClr val="374151"/>
                          </a:solidFill>
                          <a:effectLst/>
                          <a:latin typeface="Segoe UI" panose="020B0502040204020203" pitchFamily="34" charset="0"/>
                        </a:rPr>
                        <a:t>Comprehensive Risk Plan including analysis, risk register including quantitative and qualitative risk assessment, risk tolerances and risk thresholds</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536120930"/>
                  </a:ext>
                </a:extLst>
              </a:tr>
              <a:tr h="351433">
                <a:tc>
                  <a:txBody>
                    <a:bodyPr/>
                    <a:lstStyle/>
                    <a:p>
                      <a:pPr algn="l" fontAlgn="t"/>
                      <a:r>
                        <a:rPr lang="en-US" sz="800" b="0" i="0" u="none" strike="noStrike" dirty="0">
                          <a:solidFill>
                            <a:srgbClr val="374151"/>
                          </a:solidFill>
                          <a:effectLst/>
                          <a:latin typeface="Segoe UI" panose="020B0502040204020203" pitchFamily="34" charset="0"/>
                        </a:rPr>
                        <a:t>Templates for Change Control, Risk Register, and others as required</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28460977"/>
                  </a:ext>
                </a:extLst>
              </a:tr>
              <a:tr h="235321">
                <a:tc>
                  <a:txBody>
                    <a:bodyPr/>
                    <a:lstStyle/>
                    <a:p>
                      <a:pPr algn="l" fontAlgn="t"/>
                      <a:r>
                        <a:rPr lang="en-US" sz="800" b="0" i="0" u="none" strike="noStrike">
                          <a:solidFill>
                            <a:srgbClr val="374151"/>
                          </a:solidFill>
                          <a:effectLst/>
                          <a:latin typeface="Segoe UI" panose="020B0502040204020203" pitchFamily="34" charset="0"/>
                        </a:rPr>
                        <a:t>Stakeholder definition of done in a template format</a:t>
                      </a:r>
                    </a:p>
                  </a:txBody>
                  <a:tcPr marL="2487" marR="2487" marT="2487" marB="0">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R</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A</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C</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582311947"/>
                  </a:ext>
                </a:extLst>
              </a:tr>
              <a:tr h="119209">
                <a:tc>
                  <a:txBody>
                    <a:bodyPr/>
                    <a:lstStyle/>
                    <a:p>
                      <a:pPr algn="l" fontAlgn="ctr"/>
                      <a:r>
                        <a:rPr lang="en-US" sz="800" b="0" i="0" u="none" strike="noStrike">
                          <a:solidFill>
                            <a:srgbClr val="374151"/>
                          </a:solidFill>
                          <a:effectLst/>
                          <a:latin typeface="Segoe UI" panose="020B0502040204020203" pitchFamily="34" charset="0"/>
                        </a:rPr>
                        <a:t>Keep Informed (I)</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I</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a:solidFill>
                            <a:srgbClr val="374151"/>
                          </a:solidFill>
                          <a:effectLst/>
                          <a:latin typeface="Segoe UI" panose="020B0502040204020203" pitchFamily="34" charset="0"/>
                        </a:rPr>
                        <a:t>I</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ctr"/>
                      <a:r>
                        <a:rPr lang="en-US" sz="800" b="0" i="0" u="none" strike="noStrike" dirty="0">
                          <a:solidFill>
                            <a:srgbClr val="374151"/>
                          </a:solidFill>
                          <a:effectLst/>
                          <a:latin typeface="Segoe UI" panose="020B0502040204020203" pitchFamily="34" charset="0"/>
                        </a:rPr>
                        <a:t>I</a:t>
                      </a:r>
                    </a:p>
                  </a:txBody>
                  <a:tcPr marL="2487" marR="2487" marT="2487"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58201230"/>
                  </a:ext>
                </a:extLst>
              </a:tr>
            </a:tbl>
          </a:graphicData>
        </a:graphic>
      </p:graphicFrame>
      <p:sp>
        <p:nvSpPr>
          <p:cNvPr id="23" name="TextBox 22">
            <a:extLst>
              <a:ext uri="{FF2B5EF4-FFF2-40B4-BE49-F238E27FC236}">
                <a16:creationId xmlns:a16="http://schemas.microsoft.com/office/drawing/2014/main" id="{DC827EB4-0E51-9FF9-6C88-D345277D4C39}"/>
              </a:ext>
            </a:extLst>
          </p:cNvPr>
          <p:cNvSpPr txBox="1"/>
          <p:nvPr/>
        </p:nvSpPr>
        <p:spPr>
          <a:xfrm>
            <a:off x="5584614" y="457765"/>
            <a:ext cx="1430079" cy="307777"/>
          </a:xfrm>
          <a:prstGeom prst="rect">
            <a:avLst/>
          </a:prstGeom>
          <a:noFill/>
        </p:spPr>
        <p:txBody>
          <a:bodyPr wrap="square" rtlCol="0">
            <a:spAutoFit/>
          </a:bodyPr>
          <a:lstStyle/>
          <a:p>
            <a:r>
              <a:rPr lang="en-US" dirty="0"/>
              <a:t>RACI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Azure DevOps </a:t>
            </a:r>
            <a:r>
              <a:rPr lang="en-IN" dirty="0"/>
              <a:t>Integration</a:t>
            </a:r>
            <a:endParaRPr lang="en-US"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IN" sz="1800" dirty="0">
                <a:solidFill>
                  <a:srgbClr val="1F1F1F"/>
                </a:solidFill>
                <a:effectLst/>
                <a:latin typeface="Arial" panose="020B0604020202020204" pitchFamily="34" charset="0"/>
                <a:ea typeface="Times New Roman" panose="02020603050405020304" pitchFamily="18" charset="0"/>
              </a:rPr>
              <a:t>Integrating Azure DevOps into the Music App project will provide a centralized platform for managing the project's lifecycle and enhancing collaboration among team members.</a:t>
            </a:r>
          </a:p>
          <a:p>
            <a:pPr marL="285750" indent="-285750">
              <a:buFont typeface="Arial" panose="020B0604020202020204" pitchFamily="34" charset="0"/>
              <a:buChar char="•"/>
            </a:pPr>
            <a:r>
              <a:rPr lang="en-IN" sz="1800" dirty="0">
                <a:solidFill>
                  <a:srgbClr val="1F1F1F"/>
                </a:solidFill>
                <a:effectLst/>
                <a:latin typeface="Arial" panose="020B0604020202020204" pitchFamily="34" charset="0"/>
                <a:ea typeface="Times New Roman" panose="02020603050405020304" pitchFamily="18" charset="0"/>
              </a:rPr>
              <a:t> This integration will also improve productivity, ensure efficient project delivery, and reduce the risk of errors.</a:t>
            </a:r>
            <a:endParaRPr lang="en-US" sz="1800" dirty="0">
              <a:effectLst/>
              <a:latin typeface="Times New Roman" panose="02020603050405020304" pitchFamily="18" charset="0"/>
              <a:ea typeface="Times New Roman" panose="02020603050405020304" pitchFamily="18" charset="0"/>
            </a:endParaRPr>
          </a:p>
          <a:p>
            <a:pPr marL="0" marR="0" indent="0">
              <a:buNone/>
            </a:pPr>
            <a:endParaRPr lang="en-US" sz="2800" b="1" i="1" dirty="0">
              <a:solidFill>
                <a:srgbClr val="1F1F1F"/>
              </a:solidFill>
              <a:latin typeface="Lora" pitchFamily="2" charset="0"/>
              <a:sym typeface="Lora"/>
            </a:endParaRPr>
          </a:p>
        </p:txBody>
      </p:sp>
      <p:pic>
        <p:nvPicPr>
          <p:cNvPr id="2" name="Picture 1">
            <a:extLst>
              <a:ext uri="{FF2B5EF4-FFF2-40B4-BE49-F238E27FC236}">
                <a16:creationId xmlns:a16="http://schemas.microsoft.com/office/drawing/2014/main" id="{13F93E1D-B9A3-A1DD-479C-7DB3ED616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292" y="2798114"/>
            <a:ext cx="4463415" cy="2181717"/>
          </a:xfrm>
          <a:prstGeom prst="rect">
            <a:avLst/>
          </a:prstGeom>
        </p:spPr>
      </p:pic>
      <p:grpSp>
        <p:nvGrpSpPr>
          <p:cNvPr id="3" name="Google Shape;478;p38">
            <a:extLst>
              <a:ext uri="{FF2B5EF4-FFF2-40B4-BE49-F238E27FC236}">
                <a16:creationId xmlns:a16="http://schemas.microsoft.com/office/drawing/2014/main" id="{1A4BB93F-D1E3-C6A6-AB4B-BD313B8E8EA6}"/>
              </a:ext>
            </a:extLst>
          </p:cNvPr>
          <p:cNvGrpSpPr/>
          <p:nvPr/>
        </p:nvGrpSpPr>
        <p:grpSpPr>
          <a:xfrm rot="254159">
            <a:off x="6220271" y="2514387"/>
            <a:ext cx="1016123" cy="567454"/>
            <a:chOff x="8291200" y="5340075"/>
            <a:chExt cx="2001475" cy="1117725"/>
          </a:xfrm>
        </p:grpSpPr>
        <p:sp>
          <p:nvSpPr>
            <p:cNvPr id="4" name="Google Shape;479;p38">
              <a:extLst>
                <a:ext uri="{FF2B5EF4-FFF2-40B4-BE49-F238E27FC236}">
                  <a16:creationId xmlns:a16="http://schemas.microsoft.com/office/drawing/2014/main" id="{B4301C8F-CA92-6556-92C7-83B382692A38}"/>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p38">
              <a:extLst>
                <a:ext uri="{FF2B5EF4-FFF2-40B4-BE49-F238E27FC236}">
                  <a16:creationId xmlns:a16="http://schemas.microsoft.com/office/drawing/2014/main" id="{86F6A959-6D21-8E91-A659-6D029D83C482}"/>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p38">
              <a:extLst>
                <a:ext uri="{FF2B5EF4-FFF2-40B4-BE49-F238E27FC236}">
                  <a16:creationId xmlns:a16="http://schemas.microsoft.com/office/drawing/2014/main" id="{965AC5B6-10A1-2C3A-437E-AE55D6569190}"/>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p38">
              <a:extLst>
                <a:ext uri="{FF2B5EF4-FFF2-40B4-BE49-F238E27FC236}">
                  <a16:creationId xmlns:a16="http://schemas.microsoft.com/office/drawing/2014/main" id="{FFEE9956-69A7-65F8-4489-4CD9FEE27C79}"/>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8">
              <a:extLst>
                <a:ext uri="{FF2B5EF4-FFF2-40B4-BE49-F238E27FC236}">
                  <a16:creationId xmlns:a16="http://schemas.microsoft.com/office/drawing/2014/main" id="{AFF6F449-136A-FE52-5572-92088DC09253}"/>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p38">
              <a:extLst>
                <a:ext uri="{FF2B5EF4-FFF2-40B4-BE49-F238E27FC236}">
                  <a16:creationId xmlns:a16="http://schemas.microsoft.com/office/drawing/2014/main" id="{3AB46224-201F-DA29-18A8-F853956AC9EC}"/>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5;p38">
              <a:extLst>
                <a:ext uri="{FF2B5EF4-FFF2-40B4-BE49-F238E27FC236}">
                  <a16:creationId xmlns:a16="http://schemas.microsoft.com/office/drawing/2014/main" id="{3FB7DEB3-3361-ABBD-C7A0-CE9351D9E180}"/>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p38">
              <a:extLst>
                <a:ext uri="{FF2B5EF4-FFF2-40B4-BE49-F238E27FC236}">
                  <a16:creationId xmlns:a16="http://schemas.microsoft.com/office/drawing/2014/main" id="{56147868-6B39-2253-CFC4-BDBAA271E97A}"/>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7;p38">
              <a:extLst>
                <a:ext uri="{FF2B5EF4-FFF2-40B4-BE49-F238E27FC236}">
                  <a16:creationId xmlns:a16="http://schemas.microsoft.com/office/drawing/2014/main" id="{D99AEAE3-2973-C979-38BE-11A9BAD2DEAC}"/>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8;p38">
              <a:extLst>
                <a:ext uri="{FF2B5EF4-FFF2-40B4-BE49-F238E27FC236}">
                  <a16:creationId xmlns:a16="http://schemas.microsoft.com/office/drawing/2014/main" id="{C8FE034B-C9F8-9CFD-940F-3A05EEDC1AFA}"/>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B80A877A-B0E5-C2F1-18FB-A5E92B3009AC}"/>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7C1CB9B6-EE73-97E3-243A-F47A080F7E6C}"/>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1;p38">
              <a:extLst>
                <a:ext uri="{FF2B5EF4-FFF2-40B4-BE49-F238E27FC236}">
                  <a16:creationId xmlns:a16="http://schemas.microsoft.com/office/drawing/2014/main" id="{D0ACA231-4F9D-541C-E857-D536AE6455E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2;p38">
              <a:extLst>
                <a:ext uri="{FF2B5EF4-FFF2-40B4-BE49-F238E27FC236}">
                  <a16:creationId xmlns:a16="http://schemas.microsoft.com/office/drawing/2014/main" id="{383810AE-EA1C-D21B-5196-8EEA5DA280F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p38">
              <a:extLst>
                <a:ext uri="{FF2B5EF4-FFF2-40B4-BE49-F238E27FC236}">
                  <a16:creationId xmlns:a16="http://schemas.microsoft.com/office/drawing/2014/main" id="{3411ADD9-8B0D-5711-3A4E-CE6362EDED51}"/>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p38">
              <a:extLst>
                <a:ext uri="{FF2B5EF4-FFF2-40B4-BE49-F238E27FC236}">
                  <a16:creationId xmlns:a16="http://schemas.microsoft.com/office/drawing/2014/main" id="{E6897A89-CF9D-015E-FED7-5F62F6B3992D}"/>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p38">
              <a:extLst>
                <a:ext uri="{FF2B5EF4-FFF2-40B4-BE49-F238E27FC236}">
                  <a16:creationId xmlns:a16="http://schemas.microsoft.com/office/drawing/2014/main" id="{3FBE2B8F-0463-B3CE-9BC3-205755EDA856}"/>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6;p38">
              <a:extLst>
                <a:ext uri="{FF2B5EF4-FFF2-40B4-BE49-F238E27FC236}">
                  <a16:creationId xmlns:a16="http://schemas.microsoft.com/office/drawing/2014/main" id="{43A1E375-310C-A107-4809-38CACBF3C28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7;p38">
              <a:extLst>
                <a:ext uri="{FF2B5EF4-FFF2-40B4-BE49-F238E27FC236}">
                  <a16:creationId xmlns:a16="http://schemas.microsoft.com/office/drawing/2014/main" id="{A10E0D0C-45AF-52AA-9599-15D58A327A53}"/>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8;p38">
              <a:extLst>
                <a:ext uri="{FF2B5EF4-FFF2-40B4-BE49-F238E27FC236}">
                  <a16:creationId xmlns:a16="http://schemas.microsoft.com/office/drawing/2014/main" id="{1CCD599C-8CD7-9E8C-4E49-BAD9C6A1CD9F}"/>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9;p38">
              <a:extLst>
                <a:ext uri="{FF2B5EF4-FFF2-40B4-BE49-F238E27FC236}">
                  <a16:creationId xmlns:a16="http://schemas.microsoft.com/office/drawing/2014/main" id="{3DFD7F74-6509-71AD-C432-EACE3224C28B}"/>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p38">
              <a:extLst>
                <a:ext uri="{FF2B5EF4-FFF2-40B4-BE49-F238E27FC236}">
                  <a16:creationId xmlns:a16="http://schemas.microsoft.com/office/drawing/2014/main" id="{D47FF779-C49C-A463-07E4-F59DE699BB06}"/>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1;p38">
              <a:extLst>
                <a:ext uri="{FF2B5EF4-FFF2-40B4-BE49-F238E27FC236}">
                  <a16:creationId xmlns:a16="http://schemas.microsoft.com/office/drawing/2014/main" id="{2941147B-DF4A-0663-3440-0C25F7AFE23F}"/>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2;p38">
              <a:extLst>
                <a:ext uri="{FF2B5EF4-FFF2-40B4-BE49-F238E27FC236}">
                  <a16:creationId xmlns:a16="http://schemas.microsoft.com/office/drawing/2014/main" id="{1CF78C22-7934-4199-8E18-5D4F719DF083}"/>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p38">
              <a:extLst>
                <a:ext uri="{FF2B5EF4-FFF2-40B4-BE49-F238E27FC236}">
                  <a16:creationId xmlns:a16="http://schemas.microsoft.com/office/drawing/2014/main" id="{AEDDB7B5-5074-E8F9-7C79-E32E6BF7F8BF}"/>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p38">
              <a:extLst>
                <a:ext uri="{FF2B5EF4-FFF2-40B4-BE49-F238E27FC236}">
                  <a16:creationId xmlns:a16="http://schemas.microsoft.com/office/drawing/2014/main" id="{731610B9-CB0F-FB09-D77B-13E6E82ED6D2}"/>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WhatsApp-Ptt-2023-12-18-at-9.24.05-PM">
            <a:hlinkClick r:id="" action="ppaction://media"/>
            <a:extLst>
              <a:ext uri="{FF2B5EF4-FFF2-40B4-BE49-F238E27FC236}">
                <a16:creationId xmlns:a16="http://schemas.microsoft.com/office/drawing/2014/main" id="{DE4145C8-5440-E1FC-8149-70F3403865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98900" y="3908612"/>
            <a:ext cx="304800" cy="304800"/>
          </a:xfrm>
          <a:prstGeom prst="rect">
            <a:avLst/>
          </a:prstGeom>
        </p:spPr>
      </p:pic>
    </p:spTree>
    <p:extLst>
      <p:ext uri="{BB962C8B-B14F-4D97-AF65-F5344CB8AC3E}">
        <p14:creationId xmlns:p14="http://schemas.microsoft.com/office/powerpoint/2010/main" val="208247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6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ASSIGNMENT ON USER STORIES</a:t>
            </a:r>
            <a:endParaRPr lang="en-US"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0" marR="0" indent="0">
              <a:buNone/>
            </a:pPr>
            <a:endParaRPr lang="en-US" sz="2800" b="1" i="1" dirty="0">
              <a:solidFill>
                <a:srgbClr val="1F1F1F"/>
              </a:solidFill>
              <a:latin typeface="Lora" pitchFamily="2" charset="0"/>
              <a:sym typeface="Lora"/>
            </a:endParaRPr>
          </a:p>
        </p:txBody>
      </p:sp>
      <p:grpSp>
        <p:nvGrpSpPr>
          <p:cNvPr id="3" name="Google Shape;478;p38">
            <a:extLst>
              <a:ext uri="{FF2B5EF4-FFF2-40B4-BE49-F238E27FC236}">
                <a16:creationId xmlns:a16="http://schemas.microsoft.com/office/drawing/2014/main" id="{1A4BB93F-D1E3-C6A6-AB4B-BD313B8E8EA6}"/>
              </a:ext>
            </a:extLst>
          </p:cNvPr>
          <p:cNvGrpSpPr/>
          <p:nvPr/>
        </p:nvGrpSpPr>
        <p:grpSpPr>
          <a:xfrm rot="254159">
            <a:off x="7922664" y="4237038"/>
            <a:ext cx="1016123" cy="567454"/>
            <a:chOff x="8291200" y="5340075"/>
            <a:chExt cx="2001475" cy="1117725"/>
          </a:xfrm>
        </p:grpSpPr>
        <p:sp>
          <p:nvSpPr>
            <p:cNvPr id="4" name="Google Shape;479;p38">
              <a:extLst>
                <a:ext uri="{FF2B5EF4-FFF2-40B4-BE49-F238E27FC236}">
                  <a16:creationId xmlns:a16="http://schemas.microsoft.com/office/drawing/2014/main" id="{B4301C8F-CA92-6556-92C7-83B382692A38}"/>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p38">
              <a:extLst>
                <a:ext uri="{FF2B5EF4-FFF2-40B4-BE49-F238E27FC236}">
                  <a16:creationId xmlns:a16="http://schemas.microsoft.com/office/drawing/2014/main" id="{86F6A959-6D21-8E91-A659-6D029D83C482}"/>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p38">
              <a:extLst>
                <a:ext uri="{FF2B5EF4-FFF2-40B4-BE49-F238E27FC236}">
                  <a16:creationId xmlns:a16="http://schemas.microsoft.com/office/drawing/2014/main" id="{965AC5B6-10A1-2C3A-437E-AE55D6569190}"/>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p38">
              <a:extLst>
                <a:ext uri="{FF2B5EF4-FFF2-40B4-BE49-F238E27FC236}">
                  <a16:creationId xmlns:a16="http://schemas.microsoft.com/office/drawing/2014/main" id="{FFEE9956-69A7-65F8-4489-4CD9FEE27C79}"/>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8">
              <a:extLst>
                <a:ext uri="{FF2B5EF4-FFF2-40B4-BE49-F238E27FC236}">
                  <a16:creationId xmlns:a16="http://schemas.microsoft.com/office/drawing/2014/main" id="{AFF6F449-136A-FE52-5572-92088DC09253}"/>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p38">
              <a:extLst>
                <a:ext uri="{FF2B5EF4-FFF2-40B4-BE49-F238E27FC236}">
                  <a16:creationId xmlns:a16="http://schemas.microsoft.com/office/drawing/2014/main" id="{3AB46224-201F-DA29-18A8-F853956AC9EC}"/>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5;p38">
              <a:extLst>
                <a:ext uri="{FF2B5EF4-FFF2-40B4-BE49-F238E27FC236}">
                  <a16:creationId xmlns:a16="http://schemas.microsoft.com/office/drawing/2014/main" id="{3FB7DEB3-3361-ABBD-C7A0-CE9351D9E180}"/>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p38">
              <a:extLst>
                <a:ext uri="{FF2B5EF4-FFF2-40B4-BE49-F238E27FC236}">
                  <a16:creationId xmlns:a16="http://schemas.microsoft.com/office/drawing/2014/main" id="{56147868-6B39-2253-CFC4-BDBAA271E97A}"/>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7;p38">
              <a:extLst>
                <a:ext uri="{FF2B5EF4-FFF2-40B4-BE49-F238E27FC236}">
                  <a16:creationId xmlns:a16="http://schemas.microsoft.com/office/drawing/2014/main" id="{D99AEAE3-2973-C979-38BE-11A9BAD2DEAC}"/>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8;p38">
              <a:extLst>
                <a:ext uri="{FF2B5EF4-FFF2-40B4-BE49-F238E27FC236}">
                  <a16:creationId xmlns:a16="http://schemas.microsoft.com/office/drawing/2014/main" id="{C8FE034B-C9F8-9CFD-940F-3A05EEDC1AFA}"/>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B80A877A-B0E5-C2F1-18FB-A5E92B3009AC}"/>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7C1CB9B6-EE73-97E3-243A-F47A080F7E6C}"/>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1;p38">
              <a:extLst>
                <a:ext uri="{FF2B5EF4-FFF2-40B4-BE49-F238E27FC236}">
                  <a16:creationId xmlns:a16="http://schemas.microsoft.com/office/drawing/2014/main" id="{D0ACA231-4F9D-541C-E857-D536AE6455E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2;p38">
              <a:extLst>
                <a:ext uri="{FF2B5EF4-FFF2-40B4-BE49-F238E27FC236}">
                  <a16:creationId xmlns:a16="http://schemas.microsoft.com/office/drawing/2014/main" id="{383810AE-EA1C-D21B-5196-8EEA5DA280F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p38">
              <a:extLst>
                <a:ext uri="{FF2B5EF4-FFF2-40B4-BE49-F238E27FC236}">
                  <a16:creationId xmlns:a16="http://schemas.microsoft.com/office/drawing/2014/main" id="{3411ADD9-8B0D-5711-3A4E-CE6362EDED51}"/>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p38">
              <a:extLst>
                <a:ext uri="{FF2B5EF4-FFF2-40B4-BE49-F238E27FC236}">
                  <a16:creationId xmlns:a16="http://schemas.microsoft.com/office/drawing/2014/main" id="{E6897A89-CF9D-015E-FED7-5F62F6B3992D}"/>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p38">
              <a:extLst>
                <a:ext uri="{FF2B5EF4-FFF2-40B4-BE49-F238E27FC236}">
                  <a16:creationId xmlns:a16="http://schemas.microsoft.com/office/drawing/2014/main" id="{3FBE2B8F-0463-B3CE-9BC3-205755EDA856}"/>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6;p38">
              <a:extLst>
                <a:ext uri="{FF2B5EF4-FFF2-40B4-BE49-F238E27FC236}">
                  <a16:creationId xmlns:a16="http://schemas.microsoft.com/office/drawing/2014/main" id="{43A1E375-310C-A107-4809-38CACBF3C28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7;p38">
              <a:extLst>
                <a:ext uri="{FF2B5EF4-FFF2-40B4-BE49-F238E27FC236}">
                  <a16:creationId xmlns:a16="http://schemas.microsoft.com/office/drawing/2014/main" id="{A10E0D0C-45AF-52AA-9599-15D58A327A53}"/>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8;p38">
              <a:extLst>
                <a:ext uri="{FF2B5EF4-FFF2-40B4-BE49-F238E27FC236}">
                  <a16:creationId xmlns:a16="http://schemas.microsoft.com/office/drawing/2014/main" id="{1CCD599C-8CD7-9E8C-4E49-BAD9C6A1CD9F}"/>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9;p38">
              <a:extLst>
                <a:ext uri="{FF2B5EF4-FFF2-40B4-BE49-F238E27FC236}">
                  <a16:creationId xmlns:a16="http://schemas.microsoft.com/office/drawing/2014/main" id="{3DFD7F74-6509-71AD-C432-EACE3224C28B}"/>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p38">
              <a:extLst>
                <a:ext uri="{FF2B5EF4-FFF2-40B4-BE49-F238E27FC236}">
                  <a16:creationId xmlns:a16="http://schemas.microsoft.com/office/drawing/2014/main" id="{D47FF779-C49C-A463-07E4-F59DE699BB06}"/>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1;p38">
              <a:extLst>
                <a:ext uri="{FF2B5EF4-FFF2-40B4-BE49-F238E27FC236}">
                  <a16:creationId xmlns:a16="http://schemas.microsoft.com/office/drawing/2014/main" id="{2941147B-DF4A-0663-3440-0C25F7AFE23F}"/>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2;p38">
              <a:extLst>
                <a:ext uri="{FF2B5EF4-FFF2-40B4-BE49-F238E27FC236}">
                  <a16:creationId xmlns:a16="http://schemas.microsoft.com/office/drawing/2014/main" id="{1CF78C22-7934-4199-8E18-5D4F719DF083}"/>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p38">
              <a:extLst>
                <a:ext uri="{FF2B5EF4-FFF2-40B4-BE49-F238E27FC236}">
                  <a16:creationId xmlns:a16="http://schemas.microsoft.com/office/drawing/2014/main" id="{AEDDB7B5-5074-E8F9-7C79-E32E6BF7F8BF}"/>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p38">
              <a:extLst>
                <a:ext uri="{FF2B5EF4-FFF2-40B4-BE49-F238E27FC236}">
                  <a16:creationId xmlns:a16="http://schemas.microsoft.com/office/drawing/2014/main" id="{731610B9-CB0F-FB09-D77B-13E6E82ED6D2}"/>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a:extLst>
              <a:ext uri="{FF2B5EF4-FFF2-40B4-BE49-F238E27FC236}">
                <a16:creationId xmlns:a16="http://schemas.microsoft.com/office/drawing/2014/main" id="{0F88E005-EE62-3A18-F6A8-CB405E441908}"/>
              </a:ext>
            </a:extLst>
          </p:cNvPr>
          <p:cNvPicPr>
            <a:picLocks noChangeAspect="1"/>
          </p:cNvPicPr>
          <p:nvPr/>
        </p:nvPicPr>
        <p:blipFill>
          <a:blip r:embed="rId5"/>
          <a:stretch>
            <a:fillRect/>
          </a:stretch>
        </p:blipFill>
        <p:spPr>
          <a:xfrm>
            <a:off x="693898" y="1104055"/>
            <a:ext cx="7930653" cy="3862893"/>
          </a:xfrm>
          <a:prstGeom prst="rect">
            <a:avLst/>
          </a:prstGeom>
        </p:spPr>
      </p:pic>
      <p:pic>
        <p:nvPicPr>
          <p:cNvPr id="31" name="WhatsApp-Ptt-2023-12-18-at-9.26.39-PM">
            <a:hlinkClick r:id="" action="ppaction://media"/>
            <a:extLst>
              <a:ext uri="{FF2B5EF4-FFF2-40B4-BE49-F238E27FC236}">
                <a16:creationId xmlns:a16="http://schemas.microsoft.com/office/drawing/2014/main" id="{34405489-5B16-4C47-B378-24B8D43301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87788" y="4197420"/>
            <a:ext cx="304800" cy="304800"/>
          </a:xfrm>
          <a:prstGeom prst="rect">
            <a:avLst/>
          </a:prstGeom>
        </p:spPr>
      </p:pic>
    </p:spTree>
    <p:extLst>
      <p:ext uri="{BB962C8B-B14F-4D97-AF65-F5344CB8AC3E}">
        <p14:creationId xmlns:p14="http://schemas.microsoft.com/office/powerpoint/2010/main" val="225561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952"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ASSIGNMENT ON USER STORIES</a:t>
            </a:r>
            <a:endParaRPr lang="en-US"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400050" marR="0" indent="-400050">
              <a:spcBef>
                <a:spcPts val="0"/>
              </a:spcBef>
              <a:spcAft>
                <a:spcPts val="0"/>
              </a:spcAft>
              <a:buFont typeface="+mj-lt"/>
              <a:buAutoNum type="romanUcPeriod"/>
            </a:pPr>
            <a:r>
              <a:rPr lang="en-IN" sz="1800" b="1" kern="100" dirty="0">
                <a:effectLst/>
                <a:latin typeface="Calibri" panose="020F0502020204030204" pitchFamily="34" charset="0"/>
                <a:ea typeface="Calibri" panose="020F0502020204030204" pitchFamily="34" charset="0"/>
                <a:cs typeface="Calibri" panose="020F0502020204030204" pitchFamily="34" charset="0"/>
              </a:rPr>
              <a:t>Developer Responsibilities</a:t>
            </a:r>
            <a:endParaRPr lang="en-US" sz="1800" b="1"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spcBef>
                <a:spcPts val="0"/>
              </a:spcBef>
              <a:spcAft>
                <a:spcPts val="0"/>
              </a:spcAft>
              <a:buFont typeface="+mj-lt"/>
              <a:buAutoNum type="romanUcPeriod"/>
            </a:pPr>
            <a:r>
              <a:rPr lang="en-IN" sz="1800" b="1" kern="100" dirty="0">
                <a:effectLst/>
                <a:latin typeface="Calibri" panose="020F0502020204030204" pitchFamily="34" charset="0"/>
                <a:ea typeface="Calibri" panose="020F0502020204030204" pitchFamily="34" charset="0"/>
                <a:cs typeface="Calibri" panose="020F0502020204030204" pitchFamily="34" charset="0"/>
              </a:rPr>
              <a:t>Designer Responsibilities</a:t>
            </a:r>
            <a:endParaRPr lang="en-US" sz="1800" b="1"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spcBef>
                <a:spcPts val="0"/>
              </a:spcBef>
              <a:spcAft>
                <a:spcPts val="0"/>
              </a:spcAft>
              <a:buFont typeface="+mj-lt"/>
              <a:buAutoNum type="romanUcPeriod"/>
            </a:pPr>
            <a:r>
              <a:rPr lang="en-IN" sz="1800" b="1" kern="100" dirty="0">
                <a:effectLst/>
                <a:latin typeface="Calibri" panose="020F0502020204030204" pitchFamily="34" charset="0"/>
                <a:ea typeface="Calibri" panose="020F0502020204030204" pitchFamily="34" charset="0"/>
                <a:cs typeface="Calibri" panose="020F0502020204030204" pitchFamily="34" charset="0"/>
              </a:rPr>
              <a:t>QA Engineer Duties</a:t>
            </a:r>
            <a:endParaRPr lang="en-US" sz="1800" b="1"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spcBef>
                <a:spcPts val="0"/>
              </a:spcBef>
              <a:spcAft>
                <a:spcPts val="0"/>
              </a:spcAft>
              <a:buFont typeface="+mj-lt"/>
              <a:buAutoNum type="romanUcPeriod"/>
            </a:pPr>
            <a:r>
              <a:rPr lang="en-IN" sz="1800" b="1" kern="100" dirty="0">
                <a:effectLst/>
                <a:latin typeface="Calibri" panose="020F0502020204030204" pitchFamily="34" charset="0"/>
                <a:ea typeface="Calibri" panose="020F0502020204030204" pitchFamily="34" charset="0"/>
                <a:cs typeface="Calibri" panose="020F0502020204030204" pitchFamily="34" charset="0"/>
              </a:rPr>
              <a:t>Integration Specialist Responsibilities</a:t>
            </a:r>
            <a:endParaRPr lang="en-US" sz="1800" b="1" kern="1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3" name="Google Shape;478;p38">
            <a:extLst>
              <a:ext uri="{FF2B5EF4-FFF2-40B4-BE49-F238E27FC236}">
                <a16:creationId xmlns:a16="http://schemas.microsoft.com/office/drawing/2014/main" id="{1A4BB93F-D1E3-C6A6-AB4B-BD313B8E8EA6}"/>
              </a:ext>
            </a:extLst>
          </p:cNvPr>
          <p:cNvGrpSpPr/>
          <p:nvPr/>
        </p:nvGrpSpPr>
        <p:grpSpPr>
          <a:xfrm rot="254159">
            <a:off x="7922664" y="4237038"/>
            <a:ext cx="1016123" cy="567454"/>
            <a:chOff x="8291200" y="5340075"/>
            <a:chExt cx="2001475" cy="1117725"/>
          </a:xfrm>
        </p:grpSpPr>
        <p:sp>
          <p:nvSpPr>
            <p:cNvPr id="4" name="Google Shape;479;p38">
              <a:extLst>
                <a:ext uri="{FF2B5EF4-FFF2-40B4-BE49-F238E27FC236}">
                  <a16:creationId xmlns:a16="http://schemas.microsoft.com/office/drawing/2014/main" id="{B4301C8F-CA92-6556-92C7-83B382692A38}"/>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p38">
              <a:extLst>
                <a:ext uri="{FF2B5EF4-FFF2-40B4-BE49-F238E27FC236}">
                  <a16:creationId xmlns:a16="http://schemas.microsoft.com/office/drawing/2014/main" id="{86F6A959-6D21-8E91-A659-6D029D83C482}"/>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p38">
              <a:extLst>
                <a:ext uri="{FF2B5EF4-FFF2-40B4-BE49-F238E27FC236}">
                  <a16:creationId xmlns:a16="http://schemas.microsoft.com/office/drawing/2014/main" id="{965AC5B6-10A1-2C3A-437E-AE55D6569190}"/>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p38">
              <a:extLst>
                <a:ext uri="{FF2B5EF4-FFF2-40B4-BE49-F238E27FC236}">
                  <a16:creationId xmlns:a16="http://schemas.microsoft.com/office/drawing/2014/main" id="{FFEE9956-69A7-65F8-4489-4CD9FEE27C79}"/>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8">
              <a:extLst>
                <a:ext uri="{FF2B5EF4-FFF2-40B4-BE49-F238E27FC236}">
                  <a16:creationId xmlns:a16="http://schemas.microsoft.com/office/drawing/2014/main" id="{AFF6F449-136A-FE52-5572-92088DC09253}"/>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p38">
              <a:extLst>
                <a:ext uri="{FF2B5EF4-FFF2-40B4-BE49-F238E27FC236}">
                  <a16:creationId xmlns:a16="http://schemas.microsoft.com/office/drawing/2014/main" id="{3AB46224-201F-DA29-18A8-F853956AC9EC}"/>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5;p38">
              <a:extLst>
                <a:ext uri="{FF2B5EF4-FFF2-40B4-BE49-F238E27FC236}">
                  <a16:creationId xmlns:a16="http://schemas.microsoft.com/office/drawing/2014/main" id="{3FB7DEB3-3361-ABBD-C7A0-CE9351D9E180}"/>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p38">
              <a:extLst>
                <a:ext uri="{FF2B5EF4-FFF2-40B4-BE49-F238E27FC236}">
                  <a16:creationId xmlns:a16="http://schemas.microsoft.com/office/drawing/2014/main" id="{56147868-6B39-2253-CFC4-BDBAA271E97A}"/>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7;p38">
              <a:extLst>
                <a:ext uri="{FF2B5EF4-FFF2-40B4-BE49-F238E27FC236}">
                  <a16:creationId xmlns:a16="http://schemas.microsoft.com/office/drawing/2014/main" id="{D99AEAE3-2973-C979-38BE-11A9BAD2DEAC}"/>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8;p38">
              <a:extLst>
                <a:ext uri="{FF2B5EF4-FFF2-40B4-BE49-F238E27FC236}">
                  <a16:creationId xmlns:a16="http://schemas.microsoft.com/office/drawing/2014/main" id="{C8FE034B-C9F8-9CFD-940F-3A05EEDC1AFA}"/>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B80A877A-B0E5-C2F1-18FB-A5E92B3009AC}"/>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7C1CB9B6-EE73-97E3-243A-F47A080F7E6C}"/>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1;p38">
              <a:extLst>
                <a:ext uri="{FF2B5EF4-FFF2-40B4-BE49-F238E27FC236}">
                  <a16:creationId xmlns:a16="http://schemas.microsoft.com/office/drawing/2014/main" id="{D0ACA231-4F9D-541C-E857-D536AE6455E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2;p38">
              <a:extLst>
                <a:ext uri="{FF2B5EF4-FFF2-40B4-BE49-F238E27FC236}">
                  <a16:creationId xmlns:a16="http://schemas.microsoft.com/office/drawing/2014/main" id="{383810AE-EA1C-D21B-5196-8EEA5DA280F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p38">
              <a:extLst>
                <a:ext uri="{FF2B5EF4-FFF2-40B4-BE49-F238E27FC236}">
                  <a16:creationId xmlns:a16="http://schemas.microsoft.com/office/drawing/2014/main" id="{3411ADD9-8B0D-5711-3A4E-CE6362EDED51}"/>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p38">
              <a:extLst>
                <a:ext uri="{FF2B5EF4-FFF2-40B4-BE49-F238E27FC236}">
                  <a16:creationId xmlns:a16="http://schemas.microsoft.com/office/drawing/2014/main" id="{E6897A89-CF9D-015E-FED7-5F62F6B3992D}"/>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p38">
              <a:extLst>
                <a:ext uri="{FF2B5EF4-FFF2-40B4-BE49-F238E27FC236}">
                  <a16:creationId xmlns:a16="http://schemas.microsoft.com/office/drawing/2014/main" id="{3FBE2B8F-0463-B3CE-9BC3-205755EDA856}"/>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6;p38">
              <a:extLst>
                <a:ext uri="{FF2B5EF4-FFF2-40B4-BE49-F238E27FC236}">
                  <a16:creationId xmlns:a16="http://schemas.microsoft.com/office/drawing/2014/main" id="{43A1E375-310C-A107-4809-38CACBF3C28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7;p38">
              <a:extLst>
                <a:ext uri="{FF2B5EF4-FFF2-40B4-BE49-F238E27FC236}">
                  <a16:creationId xmlns:a16="http://schemas.microsoft.com/office/drawing/2014/main" id="{A10E0D0C-45AF-52AA-9599-15D58A327A53}"/>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8;p38">
              <a:extLst>
                <a:ext uri="{FF2B5EF4-FFF2-40B4-BE49-F238E27FC236}">
                  <a16:creationId xmlns:a16="http://schemas.microsoft.com/office/drawing/2014/main" id="{1CCD599C-8CD7-9E8C-4E49-BAD9C6A1CD9F}"/>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9;p38">
              <a:extLst>
                <a:ext uri="{FF2B5EF4-FFF2-40B4-BE49-F238E27FC236}">
                  <a16:creationId xmlns:a16="http://schemas.microsoft.com/office/drawing/2014/main" id="{3DFD7F74-6509-71AD-C432-EACE3224C28B}"/>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p38">
              <a:extLst>
                <a:ext uri="{FF2B5EF4-FFF2-40B4-BE49-F238E27FC236}">
                  <a16:creationId xmlns:a16="http://schemas.microsoft.com/office/drawing/2014/main" id="{D47FF779-C49C-A463-07E4-F59DE699BB06}"/>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1;p38">
              <a:extLst>
                <a:ext uri="{FF2B5EF4-FFF2-40B4-BE49-F238E27FC236}">
                  <a16:creationId xmlns:a16="http://schemas.microsoft.com/office/drawing/2014/main" id="{2941147B-DF4A-0663-3440-0C25F7AFE23F}"/>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2;p38">
              <a:extLst>
                <a:ext uri="{FF2B5EF4-FFF2-40B4-BE49-F238E27FC236}">
                  <a16:creationId xmlns:a16="http://schemas.microsoft.com/office/drawing/2014/main" id="{1CF78C22-7934-4199-8E18-5D4F719DF083}"/>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p38">
              <a:extLst>
                <a:ext uri="{FF2B5EF4-FFF2-40B4-BE49-F238E27FC236}">
                  <a16:creationId xmlns:a16="http://schemas.microsoft.com/office/drawing/2014/main" id="{AEDDB7B5-5074-E8F9-7C79-E32E6BF7F8BF}"/>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p38">
              <a:extLst>
                <a:ext uri="{FF2B5EF4-FFF2-40B4-BE49-F238E27FC236}">
                  <a16:creationId xmlns:a16="http://schemas.microsoft.com/office/drawing/2014/main" id="{731610B9-CB0F-FB09-D77B-13E6E82ED6D2}"/>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Ptt-2023-12-18-at-9.31.34-PM">
            <a:hlinkClick r:id="" action="ppaction://media"/>
            <a:extLst>
              <a:ext uri="{FF2B5EF4-FFF2-40B4-BE49-F238E27FC236}">
                <a16:creationId xmlns:a16="http://schemas.microsoft.com/office/drawing/2014/main" id="{6905B09F-8B26-BF48-CBB5-CFDAA293AA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7137" y="4334136"/>
            <a:ext cx="304800" cy="304800"/>
          </a:xfrm>
          <a:prstGeom prst="rect">
            <a:avLst/>
          </a:prstGeom>
        </p:spPr>
      </p:pic>
    </p:spTree>
    <p:extLst>
      <p:ext uri="{BB962C8B-B14F-4D97-AF65-F5344CB8AC3E}">
        <p14:creationId xmlns:p14="http://schemas.microsoft.com/office/powerpoint/2010/main" val="26429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4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CHANGE MANAGEMENT PROCESS</a:t>
            </a:r>
            <a:endParaRPr lang="en-US" dirty="0"/>
          </a:p>
        </p:txBody>
      </p:sp>
      <p:grpSp>
        <p:nvGrpSpPr>
          <p:cNvPr id="3" name="Google Shape;478;p38">
            <a:extLst>
              <a:ext uri="{FF2B5EF4-FFF2-40B4-BE49-F238E27FC236}">
                <a16:creationId xmlns:a16="http://schemas.microsoft.com/office/drawing/2014/main" id="{1A4BB93F-D1E3-C6A6-AB4B-BD313B8E8EA6}"/>
              </a:ext>
            </a:extLst>
          </p:cNvPr>
          <p:cNvGrpSpPr/>
          <p:nvPr/>
        </p:nvGrpSpPr>
        <p:grpSpPr>
          <a:xfrm rot="254159">
            <a:off x="7922664" y="4237038"/>
            <a:ext cx="1016123" cy="567454"/>
            <a:chOff x="8291200" y="5340075"/>
            <a:chExt cx="2001475" cy="1117725"/>
          </a:xfrm>
        </p:grpSpPr>
        <p:sp>
          <p:nvSpPr>
            <p:cNvPr id="4" name="Google Shape;479;p38">
              <a:extLst>
                <a:ext uri="{FF2B5EF4-FFF2-40B4-BE49-F238E27FC236}">
                  <a16:creationId xmlns:a16="http://schemas.microsoft.com/office/drawing/2014/main" id="{B4301C8F-CA92-6556-92C7-83B382692A38}"/>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p38">
              <a:extLst>
                <a:ext uri="{FF2B5EF4-FFF2-40B4-BE49-F238E27FC236}">
                  <a16:creationId xmlns:a16="http://schemas.microsoft.com/office/drawing/2014/main" id="{86F6A959-6D21-8E91-A659-6D029D83C482}"/>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p38">
              <a:extLst>
                <a:ext uri="{FF2B5EF4-FFF2-40B4-BE49-F238E27FC236}">
                  <a16:creationId xmlns:a16="http://schemas.microsoft.com/office/drawing/2014/main" id="{965AC5B6-10A1-2C3A-437E-AE55D6569190}"/>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p38">
              <a:extLst>
                <a:ext uri="{FF2B5EF4-FFF2-40B4-BE49-F238E27FC236}">
                  <a16:creationId xmlns:a16="http://schemas.microsoft.com/office/drawing/2014/main" id="{FFEE9956-69A7-65F8-4489-4CD9FEE27C79}"/>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8">
              <a:extLst>
                <a:ext uri="{FF2B5EF4-FFF2-40B4-BE49-F238E27FC236}">
                  <a16:creationId xmlns:a16="http://schemas.microsoft.com/office/drawing/2014/main" id="{AFF6F449-136A-FE52-5572-92088DC09253}"/>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p38">
              <a:extLst>
                <a:ext uri="{FF2B5EF4-FFF2-40B4-BE49-F238E27FC236}">
                  <a16:creationId xmlns:a16="http://schemas.microsoft.com/office/drawing/2014/main" id="{3AB46224-201F-DA29-18A8-F853956AC9EC}"/>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5;p38">
              <a:extLst>
                <a:ext uri="{FF2B5EF4-FFF2-40B4-BE49-F238E27FC236}">
                  <a16:creationId xmlns:a16="http://schemas.microsoft.com/office/drawing/2014/main" id="{3FB7DEB3-3361-ABBD-C7A0-CE9351D9E180}"/>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p38">
              <a:extLst>
                <a:ext uri="{FF2B5EF4-FFF2-40B4-BE49-F238E27FC236}">
                  <a16:creationId xmlns:a16="http://schemas.microsoft.com/office/drawing/2014/main" id="{56147868-6B39-2253-CFC4-BDBAA271E97A}"/>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7;p38">
              <a:extLst>
                <a:ext uri="{FF2B5EF4-FFF2-40B4-BE49-F238E27FC236}">
                  <a16:creationId xmlns:a16="http://schemas.microsoft.com/office/drawing/2014/main" id="{D99AEAE3-2973-C979-38BE-11A9BAD2DEAC}"/>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8;p38">
              <a:extLst>
                <a:ext uri="{FF2B5EF4-FFF2-40B4-BE49-F238E27FC236}">
                  <a16:creationId xmlns:a16="http://schemas.microsoft.com/office/drawing/2014/main" id="{C8FE034B-C9F8-9CFD-940F-3A05EEDC1AFA}"/>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B80A877A-B0E5-C2F1-18FB-A5E92B3009AC}"/>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7C1CB9B6-EE73-97E3-243A-F47A080F7E6C}"/>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1;p38">
              <a:extLst>
                <a:ext uri="{FF2B5EF4-FFF2-40B4-BE49-F238E27FC236}">
                  <a16:creationId xmlns:a16="http://schemas.microsoft.com/office/drawing/2014/main" id="{D0ACA231-4F9D-541C-E857-D536AE6455E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2;p38">
              <a:extLst>
                <a:ext uri="{FF2B5EF4-FFF2-40B4-BE49-F238E27FC236}">
                  <a16:creationId xmlns:a16="http://schemas.microsoft.com/office/drawing/2014/main" id="{383810AE-EA1C-D21B-5196-8EEA5DA280F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p38">
              <a:extLst>
                <a:ext uri="{FF2B5EF4-FFF2-40B4-BE49-F238E27FC236}">
                  <a16:creationId xmlns:a16="http://schemas.microsoft.com/office/drawing/2014/main" id="{3411ADD9-8B0D-5711-3A4E-CE6362EDED51}"/>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p38">
              <a:extLst>
                <a:ext uri="{FF2B5EF4-FFF2-40B4-BE49-F238E27FC236}">
                  <a16:creationId xmlns:a16="http://schemas.microsoft.com/office/drawing/2014/main" id="{E6897A89-CF9D-015E-FED7-5F62F6B3992D}"/>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p38">
              <a:extLst>
                <a:ext uri="{FF2B5EF4-FFF2-40B4-BE49-F238E27FC236}">
                  <a16:creationId xmlns:a16="http://schemas.microsoft.com/office/drawing/2014/main" id="{3FBE2B8F-0463-B3CE-9BC3-205755EDA856}"/>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6;p38">
              <a:extLst>
                <a:ext uri="{FF2B5EF4-FFF2-40B4-BE49-F238E27FC236}">
                  <a16:creationId xmlns:a16="http://schemas.microsoft.com/office/drawing/2014/main" id="{43A1E375-310C-A107-4809-38CACBF3C28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7;p38">
              <a:extLst>
                <a:ext uri="{FF2B5EF4-FFF2-40B4-BE49-F238E27FC236}">
                  <a16:creationId xmlns:a16="http://schemas.microsoft.com/office/drawing/2014/main" id="{A10E0D0C-45AF-52AA-9599-15D58A327A53}"/>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8;p38">
              <a:extLst>
                <a:ext uri="{FF2B5EF4-FFF2-40B4-BE49-F238E27FC236}">
                  <a16:creationId xmlns:a16="http://schemas.microsoft.com/office/drawing/2014/main" id="{1CCD599C-8CD7-9E8C-4E49-BAD9C6A1CD9F}"/>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9;p38">
              <a:extLst>
                <a:ext uri="{FF2B5EF4-FFF2-40B4-BE49-F238E27FC236}">
                  <a16:creationId xmlns:a16="http://schemas.microsoft.com/office/drawing/2014/main" id="{3DFD7F74-6509-71AD-C432-EACE3224C28B}"/>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p38">
              <a:extLst>
                <a:ext uri="{FF2B5EF4-FFF2-40B4-BE49-F238E27FC236}">
                  <a16:creationId xmlns:a16="http://schemas.microsoft.com/office/drawing/2014/main" id="{D47FF779-C49C-A463-07E4-F59DE699BB06}"/>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1;p38">
              <a:extLst>
                <a:ext uri="{FF2B5EF4-FFF2-40B4-BE49-F238E27FC236}">
                  <a16:creationId xmlns:a16="http://schemas.microsoft.com/office/drawing/2014/main" id="{2941147B-DF4A-0663-3440-0C25F7AFE23F}"/>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2;p38">
              <a:extLst>
                <a:ext uri="{FF2B5EF4-FFF2-40B4-BE49-F238E27FC236}">
                  <a16:creationId xmlns:a16="http://schemas.microsoft.com/office/drawing/2014/main" id="{1CF78C22-7934-4199-8E18-5D4F719DF083}"/>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p38">
              <a:extLst>
                <a:ext uri="{FF2B5EF4-FFF2-40B4-BE49-F238E27FC236}">
                  <a16:creationId xmlns:a16="http://schemas.microsoft.com/office/drawing/2014/main" id="{AEDDB7B5-5074-E8F9-7C79-E32E6BF7F8BF}"/>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p38">
              <a:extLst>
                <a:ext uri="{FF2B5EF4-FFF2-40B4-BE49-F238E27FC236}">
                  <a16:creationId xmlns:a16="http://schemas.microsoft.com/office/drawing/2014/main" id="{731610B9-CB0F-FB09-D77B-13E6E82ED6D2}"/>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B622E43B-7828-9261-64F5-2258987F4936}"/>
              </a:ext>
            </a:extLst>
          </p:cNvPr>
          <p:cNvGraphicFramePr>
            <a:graphicFrameLocks noGrp="1"/>
          </p:cNvGraphicFramePr>
          <p:nvPr>
            <p:extLst>
              <p:ext uri="{D42A27DB-BD31-4B8C-83A1-F6EECF244321}">
                <p14:modId xmlns:p14="http://schemas.microsoft.com/office/powerpoint/2010/main" val="1582991791"/>
              </p:ext>
            </p:extLst>
          </p:nvPr>
        </p:nvGraphicFramePr>
        <p:xfrm>
          <a:off x="893492" y="1132850"/>
          <a:ext cx="7351861" cy="3917442"/>
        </p:xfrm>
        <a:graphic>
          <a:graphicData uri="http://schemas.openxmlformats.org/drawingml/2006/table">
            <a:tbl>
              <a:tblPr firstRow="1" firstCol="1" bandRow="1">
                <a:tableStyleId>{3DED933B-D2C7-461B-9F44-BD97A7C29CDB}</a:tableStyleId>
              </a:tblPr>
              <a:tblGrid>
                <a:gridCol w="1676235">
                  <a:extLst>
                    <a:ext uri="{9D8B030D-6E8A-4147-A177-3AD203B41FA5}">
                      <a16:colId xmlns:a16="http://schemas.microsoft.com/office/drawing/2014/main" val="1250045677"/>
                    </a:ext>
                  </a:extLst>
                </a:gridCol>
                <a:gridCol w="4156796">
                  <a:extLst>
                    <a:ext uri="{9D8B030D-6E8A-4147-A177-3AD203B41FA5}">
                      <a16:colId xmlns:a16="http://schemas.microsoft.com/office/drawing/2014/main" val="3230258438"/>
                    </a:ext>
                  </a:extLst>
                </a:gridCol>
                <a:gridCol w="1518830">
                  <a:extLst>
                    <a:ext uri="{9D8B030D-6E8A-4147-A177-3AD203B41FA5}">
                      <a16:colId xmlns:a16="http://schemas.microsoft.com/office/drawing/2014/main" val="2996469820"/>
                    </a:ext>
                  </a:extLst>
                </a:gridCol>
              </a:tblGrid>
              <a:tr h="110884">
                <a:tc>
                  <a:txBody>
                    <a:bodyPr/>
                    <a:lstStyle/>
                    <a:p>
                      <a:pPr marL="0" marR="0" algn="l">
                        <a:lnSpc>
                          <a:spcPct val="107000"/>
                        </a:lnSpc>
                        <a:spcBef>
                          <a:spcPts val="0"/>
                        </a:spcBef>
                        <a:spcAft>
                          <a:spcPts val="0"/>
                        </a:spcAft>
                      </a:pPr>
                      <a:r>
                        <a:rPr lang="en-IN" sz="600" kern="0">
                          <a:effectLst/>
                        </a:rPr>
                        <a:t>Activity</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Description</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Responsible</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3705950027"/>
                  </a:ext>
                </a:extLst>
              </a:tr>
              <a:tr h="811393">
                <a:tc>
                  <a:txBody>
                    <a:bodyPr/>
                    <a:lstStyle/>
                    <a:p>
                      <a:pPr marL="0" marR="0" algn="l">
                        <a:lnSpc>
                          <a:spcPct val="107000"/>
                        </a:lnSpc>
                        <a:spcBef>
                          <a:spcPts val="0"/>
                        </a:spcBef>
                        <a:spcAft>
                          <a:spcPts val="0"/>
                        </a:spcAft>
                      </a:pPr>
                      <a:r>
                        <a:rPr lang="en-IN" sz="600" kern="0">
                          <a:effectLst/>
                        </a:rPr>
                        <a:t>Submit Change Request</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The change request should be submitted in writing and include the following information: a description of the proposed change, the justification for the change, the impact of the change on the project scope, schedule, and budget, and the proposed mitigation strategies for any negative impacts.</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Change Requestor</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3815960715"/>
                  </a:ext>
                </a:extLst>
              </a:tr>
              <a:tr h="344387">
                <a:tc>
                  <a:txBody>
                    <a:bodyPr/>
                    <a:lstStyle/>
                    <a:p>
                      <a:pPr marL="0" marR="0" algn="l">
                        <a:lnSpc>
                          <a:spcPct val="107000"/>
                        </a:lnSpc>
                        <a:spcBef>
                          <a:spcPts val="0"/>
                        </a:spcBef>
                        <a:spcAft>
                          <a:spcPts val="0"/>
                        </a:spcAft>
                      </a:pPr>
                      <a:r>
                        <a:rPr lang="en-IN" sz="600" kern="0">
                          <a:effectLst/>
                        </a:rPr>
                        <a:t>Review Change Request</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dirty="0">
                          <a:effectLst/>
                        </a:rPr>
                        <a:t>The change request will be reviewed by the project manager and stakeholders.</a:t>
                      </a:r>
                      <a:endParaRPr lang="en-US"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Project Manager, Stakeholders</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3476651508"/>
                  </a:ext>
                </a:extLst>
              </a:tr>
              <a:tr h="344387">
                <a:tc>
                  <a:txBody>
                    <a:bodyPr/>
                    <a:lstStyle/>
                    <a:p>
                      <a:pPr marL="0" marR="0" algn="l">
                        <a:lnSpc>
                          <a:spcPct val="107000"/>
                        </a:lnSpc>
                        <a:spcBef>
                          <a:spcPts val="0"/>
                        </a:spcBef>
                        <a:spcAft>
                          <a:spcPts val="0"/>
                        </a:spcAft>
                      </a:pPr>
                      <a:r>
                        <a:rPr lang="en-IN" sz="600" kern="0">
                          <a:effectLst/>
                        </a:rPr>
                        <a:t>Approve/Reject Change Request</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The project manager and stakeholders will determine whether to approve or reject the change request.</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Project Manager, Stakeholders</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127185579"/>
                  </a:ext>
                </a:extLst>
              </a:tr>
              <a:tr h="231437">
                <a:tc>
                  <a:txBody>
                    <a:bodyPr/>
                    <a:lstStyle/>
                    <a:p>
                      <a:pPr marL="0" marR="0" algn="l">
                        <a:lnSpc>
                          <a:spcPct val="107000"/>
                        </a:lnSpc>
                        <a:spcBef>
                          <a:spcPts val="0"/>
                        </a:spcBef>
                        <a:spcAft>
                          <a:spcPts val="0"/>
                        </a:spcAft>
                      </a:pPr>
                      <a:r>
                        <a:rPr lang="en-IN" sz="600" kern="0">
                          <a:effectLst/>
                        </a:rPr>
                        <a:t>Estimate Testing Effort</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The project manager will estimate the testing effort required for the approved change.</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Project Manager</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1370838470"/>
                  </a:ext>
                </a:extLst>
              </a:tr>
              <a:tr h="231437">
                <a:tc>
                  <a:txBody>
                    <a:bodyPr/>
                    <a:lstStyle/>
                    <a:p>
                      <a:pPr marL="0" marR="0" algn="l">
                        <a:lnSpc>
                          <a:spcPct val="107000"/>
                        </a:lnSpc>
                        <a:spcBef>
                          <a:spcPts val="0"/>
                        </a:spcBef>
                        <a:spcAft>
                          <a:spcPts val="0"/>
                        </a:spcAft>
                      </a:pPr>
                      <a:r>
                        <a:rPr lang="en-IN" sz="600" kern="0">
                          <a:effectLst/>
                        </a:rPr>
                        <a:t>Schedule Testing</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The project manager will schedule the testing for the approved change.</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Project Manager</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2092916772"/>
                  </a:ext>
                </a:extLst>
              </a:tr>
              <a:tr h="227634">
                <a:tc>
                  <a:txBody>
                    <a:bodyPr/>
                    <a:lstStyle/>
                    <a:p>
                      <a:pPr marL="0" marR="0" algn="l">
                        <a:lnSpc>
                          <a:spcPct val="107000"/>
                        </a:lnSpc>
                        <a:spcBef>
                          <a:spcPts val="0"/>
                        </a:spcBef>
                        <a:spcAft>
                          <a:spcPts val="0"/>
                        </a:spcAft>
                      </a:pPr>
                      <a:r>
                        <a:rPr lang="en-IN" sz="600" kern="0">
                          <a:effectLst/>
                        </a:rPr>
                        <a:t>Conduct Testing</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The approved change will be tested by the testing team.</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Testing Team</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66878124"/>
                  </a:ext>
                </a:extLst>
              </a:tr>
              <a:tr h="231437">
                <a:tc>
                  <a:txBody>
                    <a:bodyPr/>
                    <a:lstStyle/>
                    <a:p>
                      <a:pPr marL="0" marR="0" algn="l">
                        <a:lnSpc>
                          <a:spcPct val="107000"/>
                        </a:lnSpc>
                        <a:spcBef>
                          <a:spcPts val="0"/>
                        </a:spcBef>
                        <a:spcAft>
                          <a:spcPts val="0"/>
                        </a:spcAft>
                      </a:pPr>
                      <a:r>
                        <a:rPr lang="en-IN" sz="600" kern="0">
                          <a:effectLst/>
                        </a:rPr>
                        <a:t>Analyze Test Results</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The testing team will analyze the test results and provide feedback to the project manager.</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Testing Team</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2089152400"/>
                  </a:ext>
                </a:extLst>
              </a:tr>
              <a:tr h="461137">
                <a:tc>
                  <a:txBody>
                    <a:bodyPr/>
                    <a:lstStyle/>
                    <a:p>
                      <a:pPr marL="0" marR="0" algn="l">
                        <a:lnSpc>
                          <a:spcPct val="107000"/>
                        </a:lnSpc>
                        <a:spcBef>
                          <a:spcPts val="0"/>
                        </a:spcBef>
                        <a:spcAft>
                          <a:spcPts val="0"/>
                        </a:spcAft>
                      </a:pPr>
                      <a:r>
                        <a:rPr lang="en-IN" sz="600" kern="0">
                          <a:effectLst/>
                        </a:rPr>
                        <a:t>Update Project Scope, Schedule, and Budget</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dirty="0">
                          <a:effectLst/>
                        </a:rPr>
                        <a:t>If the testing results indicate that the change requires additional development or testing, the project scope, schedule, and budget will be updated accordingly.</a:t>
                      </a:r>
                      <a:endParaRPr lang="en-US"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Project Manager</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2643663561"/>
                  </a:ext>
                </a:extLst>
              </a:tr>
              <a:tr h="227634">
                <a:tc>
                  <a:txBody>
                    <a:bodyPr/>
                    <a:lstStyle/>
                    <a:p>
                      <a:pPr marL="0" marR="0" algn="l">
                        <a:lnSpc>
                          <a:spcPct val="107000"/>
                        </a:lnSpc>
                        <a:spcBef>
                          <a:spcPts val="0"/>
                        </a:spcBef>
                        <a:spcAft>
                          <a:spcPts val="0"/>
                        </a:spcAft>
                      </a:pPr>
                      <a:r>
                        <a:rPr lang="en-IN" sz="600" kern="0">
                          <a:effectLst/>
                        </a:rPr>
                        <a:t>Implement Approved Change</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The approved change will be implemented by the developers.</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Developers</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1990377558"/>
                  </a:ext>
                </a:extLst>
              </a:tr>
              <a:tr h="344387">
                <a:tc>
                  <a:txBody>
                    <a:bodyPr/>
                    <a:lstStyle/>
                    <a:p>
                      <a:pPr marL="0" marR="0" algn="l">
                        <a:lnSpc>
                          <a:spcPct val="107000"/>
                        </a:lnSpc>
                        <a:spcBef>
                          <a:spcPts val="0"/>
                        </a:spcBef>
                        <a:spcAft>
                          <a:spcPts val="0"/>
                        </a:spcAft>
                      </a:pPr>
                      <a:r>
                        <a:rPr lang="en-IN" sz="600" kern="0">
                          <a:effectLst/>
                        </a:rPr>
                        <a:t>Monitor and Update Change Log</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The change log will be updated to reflect the approved change and any associated testing activities.</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a:effectLst/>
                        </a:rPr>
                        <a:t>Project Manager</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3646262377"/>
                  </a:ext>
                </a:extLst>
              </a:tr>
              <a:tr h="351288">
                <a:tc>
                  <a:txBody>
                    <a:bodyPr/>
                    <a:lstStyle/>
                    <a:p>
                      <a:pPr marL="0" marR="0" algn="l">
                        <a:lnSpc>
                          <a:spcPct val="107000"/>
                        </a:lnSpc>
                        <a:spcBef>
                          <a:spcPts val="0"/>
                        </a:spcBef>
                        <a:spcAft>
                          <a:spcPts val="0"/>
                        </a:spcAft>
                      </a:pPr>
                      <a:r>
                        <a:rPr lang="en-IN" sz="600" kern="0">
                          <a:effectLst/>
                        </a:rPr>
                        <a:t>Communicate Change to Stakeholders</a:t>
                      </a:r>
                      <a:endParaRPr lang="en-US"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dirty="0">
                          <a:effectLst/>
                        </a:rPr>
                        <a:t>The change request, approval/rejection decision, and updated project scope, schedule, and budget will be communicated to all stakeholders.</a:t>
                      </a:r>
                      <a:endParaRPr lang="en-US"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tc>
                  <a:txBody>
                    <a:bodyPr/>
                    <a:lstStyle/>
                    <a:p>
                      <a:pPr marL="0" marR="0" algn="l">
                        <a:lnSpc>
                          <a:spcPct val="107000"/>
                        </a:lnSpc>
                        <a:spcBef>
                          <a:spcPts val="0"/>
                        </a:spcBef>
                        <a:spcAft>
                          <a:spcPts val="0"/>
                        </a:spcAft>
                      </a:pPr>
                      <a:r>
                        <a:rPr lang="en-IN" sz="600" kern="0" dirty="0">
                          <a:effectLst/>
                        </a:rPr>
                        <a:t>Project Manager</a:t>
                      </a:r>
                      <a:endParaRPr lang="en-US"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924" marR="38924" marT="0" marB="0"/>
                </a:tc>
                <a:extLst>
                  <a:ext uri="{0D108BD9-81ED-4DB2-BD59-A6C34878D82A}">
                    <a16:rowId xmlns:a16="http://schemas.microsoft.com/office/drawing/2014/main" val="3395084577"/>
                  </a:ext>
                </a:extLst>
              </a:tr>
            </a:tbl>
          </a:graphicData>
        </a:graphic>
      </p:graphicFrame>
      <p:pic>
        <p:nvPicPr>
          <p:cNvPr id="30" name="WhatsApp-Ptt-2023-12-18-at-9.33.24-PM">
            <a:hlinkClick r:id="" action="ppaction://media"/>
            <a:extLst>
              <a:ext uri="{FF2B5EF4-FFF2-40B4-BE49-F238E27FC236}">
                <a16:creationId xmlns:a16="http://schemas.microsoft.com/office/drawing/2014/main" id="{2864D73E-2EC2-A540-A188-CB5E64915E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7469" y="4008053"/>
            <a:ext cx="304800" cy="304800"/>
          </a:xfrm>
          <a:prstGeom prst="rect">
            <a:avLst/>
          </a:prstGeom>
        </p:spPr>
      </p:pic>
    </p:spTree>
    <p:extLst>
      <p:ext uri="{BB962C8B-B14F-4D97-AF65-F5344CB8AC3E}">
        <p14:creationId xmlns:p14="http://schemas.microsoft.com/office/powerpoint/2010/main" val="66644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264"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ROLES AND RESPONSIBILITIES</a:t>
            </a:r>
            <a:endParaRPr lang="en-US"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IN" sz="18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Project Manager</a:t>
            </a:r>
            <a:r>
              <a:rPr lang="en-IN" sz="1800"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 Responsible for managing the change request process.</a:t>
            </a:r>
            <a:endParaRPr lang="en-US" sz="1800"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IN" sz="18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Stakeholders: </a:t>
            </a:r>
            <a:r>
              <a:rPr lang="en-IN" sz="1800"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Responsible for reviewing and approving change requests.</a:t>
            </a:r>
            <a:endParaRPr lang="en-US" sz="1800"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IN" sz="18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Developers: </a:t>
            </a:r>
            <a:r>
              <a:rPr lang="en-IN" sz="1800"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Responsible for implementing approved changes.</a:t>
            </a:r>
            <a:endParaRPr lang="en-US" sz="1800"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buNone/>
            </a:pPr>
            <a:endParaRPr lang="en-US" sz="2800" b="1" i="1" dirty="0">
              <a:solidFill>
                <a:srgbClr val="1F1F1F"/>
              </a:solidFill>
              <a:latin typeface="Calibri" panose="020F0502020204030204" pitchFamily="34" charset="0"/>
              <a:ea typeface="Calibri" panose="020F0502020204030204" pitchFamily="34" charset="0"/>
              <a:cs typeface="Calibri" panose="020F0502020204030204" pitchFamily="34" charset="0"/>
              <a:sym typeface="Lora"/>
            </a:endParaRPr>
          </a:p>
        </p:txBody>
      </p:sp>
      <p:grpSp>
        <p:nvGrpSpPr>
          <p:cNvPr id="3" name="Google Shape;478;p38">
            <a:extLst>
              <a:ext uri="{FF2B5EF4-FFF2-40B4-BE49-F238E27FC236}">
                <a16:creationId xmlns:a16="http://schemas.microsoft.com/office/drawing/2014/main" id="{1A4BB93F-D1E3-C6A6-AB4B-BD313B8E8EA6}"/>
              </a:ext>
            </a:extLst>
          </p:cNvPr>
          <p:cNvGrpSpPr/>
          <p:nvPr/>
        </p:nvGrpSpPr>
        <p:grpSpPr>
          <a:xfrm rot="254159">
            <a:off x="7922664" y="4237038"/>
            <a:ext cx="1016123" cy="567454"/>
            <a:chOff x="8291200" y="5340075"/>
            <a:chExt cx="2001475" cy="1117725"/>
          </a:xfrm>
        </p:grpSpPr>
        <p:sp>
          <p:nvSpPr>
            <p:cNvPr id="4" name="Google Shape;479;p38">
              <a:extLst>
                <a:ext uri="{FF2B5EF4-FFF2-40B4-BE49-F238E27FC236}">
                  <a16:creationId xmlns:a16="http://schemas.microsoft.com/office/drawing/2014/main" id="{B4301C8F-CA92-6556-92C7-83B382692A38}"/>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p38">
              <a:extLst>
                <a:ext uri="{FF2B5EF4-FFF2-40B4-BE49-F238E27FC236}">
                  <a16:creationId xmlns:a16="http://schemas.microsoft.com/office/drawing/2014/main" id="{86F6A959-6D21-8E91-A659-6D029D83C482}"/>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p38">
              <a:extLst>
                <a:ext uri="{FF2B5EF4-FFF2-40B4-BE49-F238E27FC236}">
                  <a16:creationId xmlns:a16="http://schemas.microsoft.com/office/drawing/2014/main" id="{965AC5B6-10A1-2C3A-437E-AE55D6569190}"/>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p38">
              <a:extLst>
                <a:ext uri="{FF2B5EF4-FFF2-40B4-BE49-F238E27FC236}">
                  <a16:creationId xmlns:a16="http://schemas.microsoft.com/office/drawing/2014/main" id="{FFEE9956-69A7-65F8-4489-4CD9FEE27C79}"/>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8">
              <a:extLst>
                <a:ext uri="{FF2B5EF4-FFF2-40B4-BE49-F238E27FC236}">
                  <a16:creationId xmlns:a16="http://schemas.microsoft.com/office/drawing/2014/main" id="{AFF6F449-136A-FE52-5572-92088DC09253}"/>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p38">
              <a:extLst>
                <a:ext uri="{FF2B5EF4-FFF2-40B4-BE49-F238E27FC236}">
                  <a16:creationId xmlns:a16="http://schemas.microsoft.com/office/drawing/2014/main" id="{3AB46224-201F-DA29-18A8-F853956AC9EC}"/>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5;p38">
              <a:extLst>
                <a:ext uri="{FF2B5EF4-FFF2-40B4-BE49-F238E27FC236}">
                  <a16:creationId xmlns:a16="http://schemas.microsoft.com/office/drawing/2014/main" id="{3FB7DEB3-3361-ABBD-C7A0-CE9351D9E180}"/>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p38">
              <a:extLst>
                <a:ext uri="{FF2B5EF4-FFF2-40B4-BE49-F238E27FC236}">
                  <a16:creationId xmlns:a16="http://schemas.microsoft.com/office/drawing/2014/main" id="{56147868-6B39-2253-CFC4-BDBAA271E97A}"/>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7;p38">
              <a:extLst>
                <a:ext uri="{FF2B5EF4-FFF2-40B4-BE49-F238E27FC236}">
                  <a16:creationId xmlns:a16="http://schemas.microsoft.com/office/drawing/2014/main" id="{D99AEAE3-2973-C979-38BE-11A9BAD2DEAC}"/>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8;p38">
              <a:extLst>
                <a:ext uri="{FF2B5EF4-FFF2-40B4-BE49-F238E27FC236}">
                  <a16:creationId xmlns:a16="http://schemas.microsoft.com/office/drawing/2014/main" id="{C8FE034B-C9F8-9CFD-940F-3A05EEDC1AFA}"/>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B80A877A-B0E5-C2F1-18FB-A5E92B3009AC}"/>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7C1CB9B6-EE73-97E3-243A-F47A080F7E6C}"/>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1;p38">
              <a:extLst>
                <a:ext uri="{FF2B5EF4-FFF2-40B4-BE49-F238E27FC236}">
                  <a16:creationId xmlns:a16="http://schemas.microsoft.com/office/drawing/2014/main" id="{D0ACA231-4F9D-541C-E857-D536AE6455E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2;p38">
              <a:extLst>
                <a:ext uri="{FF2B5EF4-FFF2-40B4-BE49-F238E27FC236}">
                  <a16:creationId xmlns:a16="http://schemas.microsoft.com/office/drawing/2014/main" id="{383810AE-EA1C-D21B-5196-8EEA5DA280F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p38">
              <a:extLst>
                <a:ext uri="{FF2B5EF4-FFF2-40B4-BE49-F238E27FC236}">
                  <a16:creationId xmlns:a16="http://schemas.microsoft.com/office/drawing/2014/main" id="{3411ADD9-8B0D-5711-3A4E-CE6362EDED51}"/>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p38">
              <a:extLst>
                <a:ext uri="{FF2B5EF4-FFF2-40B4-BE49-F238E27FC236}">
                  <a16:creationId xmlns:a16="http://schemas.microsoft.com/office/drawing/2014/main" id="{E6897A89-CF9D-015E-FED7-5F62F6B3992D}"/>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p38">
              <a:extLst>
                <a:ext uri="{FF2B5EF4-FFF2-40B4-BE49-F238E27FC236}">
                  <a16:creationId xmlns:a16="http://schemas.microsoft.com/office/drawing/2014/main" id="{3FBE2B8F-0463-B3CE-9BC3-205755EDA856}"/>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6;p38">
              <a:extLst>
                <a:ext uri="{FF2B5EF4-FFF2-40B4-BE49-F238E27FC236}">
                  <a16:creationId xmlns:a16="http://schemas.microsoft.com/office/drawing/2014/main" id="{43A1E375-310C-A107-4809-38CACBF3C28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7;p38">
              <a:extLst>
                <a:ext uri="{FF2B5EF4-FFF2-40B4-BE49-F238E27FC236}">
                  <a16:creationId xmlns:a16="http://schemas.microsoft.com/office/drawing/2014/main" id="{A10E0D0C-45AF-52AA-9599-15D58A327A53}"/>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8;p38">
              <a:extLst>
                <a:ext uri="{FF2B5EF4-FFF2-40B4-BE49-F238E27FC236}">
                  <a16:creationId xmlns:a16="http://schemas.microsoft.com/office/drawing/2014/main" id="{1CCD599C-8CD7-9E8C-4E49-BAD9C6A1CD9F}"/>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9;p38">
              <a:extLst>
                <a:ext uri="{FF2B5EF4-FFF2-40B4-BE49-F238E27FC236}">
                  <a16:creationId xmlns:a16="http://schemas.microsoft.com/office/drawing/2014/main" id="{3DFD7F74-6509-71AD-C432-EACE3224C28B}"/>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p38">
              <a:extLst>
                <a:ext uri="{FF2B5EF4-FFF2-40B4-BE49-F238E27FC236}">
                  <a16:creationId xmlns:a16="http://schemas.microsoft.com/office/drawing/2014/main" id="{D47FF779-C49C-A463-07E4-F59DE699BB06}"/>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1;p38">
              <a:extLst>
                <a:ext uri="{FF2B5EF4-FFF2-40B4-BE49-F238E27FC236}">
                  <a16:creationId xmlns:a16="http://schemas.microsoft.com/office/drawing/2014/main" id="{2941147B-DF4A-0663-3440-0C25F7AFE23F}"/>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2;p38">
              <a:extLst>
                <a:ext uri="{FF2B5EF4-FFF2-40B4-BE49-F238E27FC236}">
                  <a16:creationId xmlns:a16="http://schemas.microsoft.com/office/drawing/2014/main" id="{1CF78C22-7934-4199-8E18-5D4F719DF083}"/>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p38">
              <a:extLst>
                <a:ext uri="{FF2B5EF4-FFF2-40B4-BE49-F238E27FC236}">
                  <a16:creationId xmlns:a16="http://schemas.microsoft.com/office/drawing/2014/main" id="{AEDDB7B5-5074-E8F9-7C79-E32E6BF7F8BF}"/>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p38">
              <a:extLst>
                <a:ext uri="{FF2B5EF4-FFF2-40B4-BE49-F238E27FC236}">
                  <a16:creationId xmlns:a16="http://schemas.microsoft.com/office/drawing/2014/main" id="{731610B9-CB0F-FB09-D77B-13E6E82ED6D2}"/>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Ptt-2023-12-18-at-9.34.09-PM">
            <a:hlinkClick r:id="" action="ppaction://media"/>
            <a:extLst>
              <a:ext uri="{FF2B5EF4-FFF2-40B4-BE49-F238E27FC236}">
                <a16:creationId xmlns:a16="http://schemas.microsoft.com/office/drawing/2014/main" id="{59F87CB7-B481-F518-2B86-766B86FC9C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7137" y="3988820"/>
            <a:ext cx="304800" cy="304800"/>
          </a:xfrm>
          <a:prstGeom prst="rect">
            <a:avLst/>
          </a:prstGeom>
        </p:spPr>
      </p:pic>
    </p:spTree>
    <p:extLst>
      <p:ext uri="{BB962C8B-B14F-4D97-AF65-F5344CB8AC3E}">
        <p14:creationId xmlns:p14="http://schemas.microsoft.com/office/powerpoint/2010/main" val="45716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SCHEDULE PLAN</a:t>
            </a:r>
            <a:endParaRPr lang="en-US"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400050" marR="0" indent="-400050">
              <a:lnSpc>
                <a:spcPct val="107000"/>
              </a:lnSpc>
              <a:spcBef>
                <a:spcPts val="0"/>
              </a:spcBef>
              <a:spcAft>
                <a:spcPts val="800"/>
              </a:spcAft>
              <a:buFont typeface="+mj-lt"/>
              <a:buAutoNum type="romanU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kickoff(Week 1)</a:t>
            </a:r>
          </a:p>
          <a:p>
            <a:pPr marL="400050" marR="0" indent="-400050">
              <a:lnSpc>
                <a:spcPct val="107000"/>
              </a:lnSpc>
              <a:spcBef>
                <a:spcPts val="0"/>
              </a:spcBef>
              <a:spcAft>
                <a:spcPts val="800"/>
              </a:spcAft>
              <a:buFont typeface="+mj-lt"/>
              <a:buAutoNum type="romanU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Requirement Gathering &amp; Planning (Week 1-2)</a:t>
            </a:r>
          </a:p>
          <a:p>
            <a:pPr marL="400050" marR="0" indent="-400050">
              <a:lnSpc>
                <a:spcPct val="107000"/>
              </a:lnSpc>
              <a:spcBef>
                <a:spcPts val="0"/>
              </a:spcBef>
              <a:spcAft>
                <a:spcPts val="800"/>
              </a:spcAft>
              <a:buFont typeface="+mj-lt"/>
              <a:buAutoNum type="romanU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Development &amp; Testing (Week 3-23)</a:t>
            </a:r>
          </a:p>
          <a:p>
            <a:pPr marL="400050" marR="0" indent="-400050">
              <a:lnSpc>
                <a:spcPct val="107000"/>
              </a:lnSpc>
              <a:spcBef>
                <a:spcPts val="0"/>
              </a:spcBef>
              <a:spcAft>
                <a:spcPts val="800"/>
              </a:spcAft>
              <a:buFont typeface="+mj-lt"/>
              <a:buAutoNum type="romanU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Implementation (Week 24-25)</a:t>
            </a:r>
          </a:p>
          <a:p>
            <a:pPr marL="400050" marR="0" indent="-400050">
              <a:lnSpc>
                <a:spcPct val="107000"/>
              </a:lnSpc>
              <a:spcBef>
                <a:spcPts val="0"/>
              </a:spcBef>
              <a:spcAft>
                <a:spcPts val="800"/>
              </a:spcAft>
              <a:buFont typeface="+mj-lt"/>
              <a:buAutoNum type="romanUcPeriod"/>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Deplyoment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(Week 26-28)</a:t>
            </a:r>
          </a:p>
        </p:txBody>
      </p:sp>
      <p:grpSp>
        <p:nvGrpSpPr>
          <p:cNvPr id="3" name="Google Shape;478;p38">
            <a:extLst>
              <a:ext uri="{FF2B5EF4-FFF2-40B4-BE49-F238E27FC236}">
                <a16:creationId xmlns:a16="http://schemas.microsoft.com/office/drawing/2014/main" id="{1A4BB93F-D1E3-C6A6-AB4B-BD313B8E8EA6}"/>
              </a:ext>
            </a:extLst>
          </p:cNvPr>
          <p:cNvGrpSpPr/>
          <p:nvPr/>
        </p:nvGrpSpPr>
        <p:grpSpPr>
          <a:xfrm rot="254159">
            <a:off x="7922664" y="4237038"/>
            <a:ext cx="1016123" cy="567454"/>
            <a:chOff x="8291200" y="5340075"/>
            <a:chExt cx="2001475" cy="1117725"/>
          </a:xfrm>
        </p:grpSpPr>
        <p:sp>
          <p:nvSpPr>
            <p:cNvPr id="4" name="Google Shape;479;p38">
              <a:extLst>
                <a:ext uri="{FF2B5EF4-FFF2-40B4-BE49-F238E27FC236}">
                  <a16:creationId xmlns:a16="http://schemas.microsoft.com/office/drawing/2014/main" id="{B4301C8F-CA92-6556-92C7-83B382692A38}"/>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p38">
              <a:extLst>
                <a:ext uri="{FF2B5EF4-FFF2-40B4-BE49-F238E27FC236}">
                  <a16:creationId xmlns:a16="http://schemas.microsoft.com/office/drawing/2014/main" id="{86F6A959-6D21-8E91-A659-6D029D83C482}"/>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p38">
              <a:extLst>
                <a:ext uri="{FF2B5EF4-FFF2-40B4-BE49-F238E27FC236}">
                  <a16:creationId xmlns:a16="http://schemas.microsoft.com/office/drawing/2014/main" id="{965AC5B6-10A1-2C3A-437E-AE55D6569190}"/>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p38">
              <a:extLst>
                <a:ext uri="{FF2B5EF4-FFF2-40B4-BE49-F238E27FC236}">
                  <a16:creationId xmlns:a16="http://schemas.microsoft.com/office/drawing/2014/main" id="{FFEE9956-69A7-65F8-4489-4CD9FEE27C79}"/>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8">
              <a:extLst>
                <a:ext uri="{FF2B5EF4-FFF2-40B4-BE49-F238E27FC236}">
                  <a16:creationId xmlns:a16="http://schemas.microsoft.com/office/drawing/2014/main" id="{AFF6F449-136A-FE52-5572-92088DC09253}"/>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p38">
              <a:extLst>
                <a:ext uri="{FF2B5EF4-FFF2-40B4-BE49-F238E27FC236}">
                  <a16:creationId xmlns:a16="http://schemas.microsoft.com/office/drawing/2014/main" id="{3AB46224-201F-DA29-18A8-F853956AC9EC}"/>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5;p38">
              <a:extLst>
                <a:ext uri="{FF2B5EF4-FFF2-40B4-BE49-F238E27FC236}">
                  <a16:creationId xmlns:a16="http://schemas.microsoft.com/office/drawing/2014/main" id="{3FB7DEB3-3361-ABBD-C7A0-CE9351D9E180}"/>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p38">
              <a:extLst>
                <a:ext uri="{FF2B5EF4-FFF2-40B4-BE49-F238E27FC236}">
                  <a16:creationId xmlns:a16="http://schemas.microsoft.com/office/drawing/2014/main" id="{56147868-6B39-2253-CFC4-BDBAA271E97A}"/>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7;p38">
              <a:extLst>
                <a:ext uri="{FF2B5EF4-FFF2-40B4-BE49-F238E27FC236}">
                  <a16:creationId xmlns:a16="http://schemas.microsoft.com/office/drawing/2014/main" id="{D99AEAE3-2973-C979-38BE-11A9BAD2DEAC}"/>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8;p38">
              <a:extLst>
                <a:ext uri="{FF2B5EF4-FFF2-40B4-BE49-F238E27FC236}">
                  <a16:creationId xmlns:a16="http://schemas.microsoft.com/office/drawing/2014/main" id="{C8FE034B-C9F8-9CFD-940F-3A05EEDC1AFA}"/>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B80A877A-B0E5-C2F1-18FB-A5E92B3009AC}"/>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7C1CB9B6-EE73-97E3-243A-F47A080F7E6C}"/>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1;p38">
              <a:extLst>
                <a:ext uri="{FF2B5EF4-FFF2-40B4-BE49-F238E27FC236}">
                  <a16:creationId xmlns:a16="http://schemas.microsoft.com/office/drawing/2014/main" id="{D0ACA231-4F9D-541C-E857-D536AE6455E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2;p38">
              <a:extLst>
                <a:ext uri="{FF2B5EF4-FFF2-40B4-BE49-F238E27FC236}">
                  <a16:creationId xmlns:a16="http://schemas.microsoft.com/office/drawing/2014/main" id="{383810AE-EA1C-D21B-5196-8EEA5DA280F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p38">
              <a:extLst>
                <a:ext uri="{FF2B5EF4-FFF2-40B4-BE49-F238E27FC236}">
                  <a16:creationId xmlns:a16="http://schemas.microsoft.com/office/drawing/2014/main" id="{3411ADD9-8B0D-5711-3A4E-CE6362EDED51}"/>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p38">
              <a:extLst>
                <a:ext uri="{FF2B5EF4-FFF2-40B4-BE49-F238E27FC236}">
                  <a16:creationId xmlns:a16="http://schemas.microsoft.com/office/drawing/2014/main" id="{E6897A89-CF9D-015E-FED7-5F62F6B3992D}"/>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p38">
              <a:extLst>
                <a:ext uri="{FF2B5EF4-FFF2-40B4-BE49-F238E27FC236}">
                  <a16:creationId xmlns:a16="http://schemas.microsoft.com/office/drawing/2014/main" id="{3FBE2B8F-0463-B3CE-9BC3-205755EDA856}"/>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6;p38">
              <a:extLst>
                <a:ext uri="{FF2B5EF4-FFF2-40B4-BE49-F238E27FC236}">
                  <a16:creationId xmlns:a16="http://schemas.microsoft.com/office/drawing/2014/main" id="{43A1E375-310C-A107-4809-38CACBF3C28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7;p38">
              <a:extLst>
                <a:ext uri="{FF2B5EF4-FFF2-40B4-BE49-F238E27FC236}">
                  <a16:creationId xmlns:a16="http://schemas.microsoft.com/office/drawing/2014/main" id="{A10E0D0C-45AF-52AA-9599-15D58A327A53}"/>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8;p38">
              <a:extLst>
                <a:ext uri="{FF2B5EF4-FFF2-40B4-BE49-F238E27FC236}">
                  <a16:creationId xmlns:a16="http://schemas.microsoft.com/office/drawing/2014/main" id="{1CCD599C-8CD7-9E8C-4E49-BAD9C6A1CD9F}"/>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9;p38">
              <a:extLst>
                <a:ext uri="{FF2B5EF4-FFF2-40B4-BE49-F238E27FC236}">
                  <a16:creationId xmlns:a16="http://schemas.microsoft.com/office/drawing/2014/main" id="{3DFD7F74-6509-71AD-C432-EACE3224C28B}"/>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p38">
              <a:extLst>
                <a:ext uri="{FF2B5EF4-FFF2-40B4-BE49-F238E27FC236}">
                  <a16:creationId xmlns:a16="http://schemas.microsoft.com/office/drawing/2014/main" id="{D47FF779-C49C-A463-07E4-F59DE699BB06}"/>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1;p38">
              <a:extLst>
                <a:ext uri="{FF2B5EF4-FFF2-40B4-BE49-F238E27FC236}">
                  <a16:creationId xmlns:a16="http://schemas.microsoft.com/office/drawing/2014/main" id="{2941147B-DF4A-0663-3440-0C25F7AFE23F}"/>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2;p38">
              <a:extLst>
                <a:ext uri="{FF2B5EF4-FFF2-40B4-BE49-F238E27FC236}">
                  <a16:creationId xmlns:a16="http://schemas.microsoft.com/office/drawing/2014/main" id="{1CF78C22-7934-4199-8E18-5D4F719DF083}"/>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p38">
              <a:extLst>
                <a:ext uri="{FF2B5EF4-FFF2-40B4-BE49-F238E27FC236}">
                  <a16:creationId xmlns:a16="http://schemas.microsoft.com/office/drawing/2014/main" id="{AEDDB7B5-5074-E8F9-7C79-E32E6BF7F8BF}"/>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p38">
              <a:extLst>
                <a:ext uri="{FF2B5EF4-FFF2-40B4-BE49-F238E27FC236}">
                  <a16:creationId xmlns:a16="http://schemas.microsoft.com/office/drawing/2014/main" id="{731610B9-CB0F-FB09-D77B-13E6E82ED6D2}"/>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Ptt-2023-12-18-at-9.38.23-PM">
            <a:hlinkClick r:id="" action="ppaction://media"/>
            <a:extLst>
              <a:ext uri="{FF2B5EF4-FFF2-40B4-BE49-F238E27FC236}">
                <a16:creationId xmlns:a16="http://schemas.microsoft.com/office/drawing/2014/main" id="{876D3F84-8EB2-6894-4FE1-6965B40953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981" y="4007785"/>
            <a:ext cx="304800" cy="304800"/>
          </a:xfrm>
          <a:prstGeom prst="rect">
            <a:avLst/>
          </a:prstGeom>
        </p:spPr>
      </p:pic>
    </p:spTree>
    <p:extLst>
      <p:ext uri="{BB962C8B-B14F-4D97-AF65-F5344CB8AC3E}">
        <p14:creationId xmlns:p14="http://schemas.microsoft.com/office/powerpoint/2010/main" val="235296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PROJECT BUDGET</a:t>
            </a:r>
            <a:endParaRPr lang="en-US" dirty="0"/>
          </a:p>
        </p:txBody>
      </p:sp>
      <p:grpSp>
        <p:nvGrpSpPr>
          <p:cNvPr id="3" name="Google Shape;478;p38">
            <a:extLst>
              <a:ext uri="{FF2B5EF4-FFF2-40B4-BE49-F238E27FC236}">
                <a16:creationId xmlns:a16="http://schemas.microsoft.com/office/drawing/2014/main" id="{1A4BB93F-D1E3-C6A6-AB4B-BD313B8E8EA6}"/>
              </a:ext>
            </a:extLst>
          </p:cNvPr>
          <p:cNvGrpSpPr/>
          <p:nvPr/>
        </p:nvGrpSpPr>
        <p:grpSpPr>
          <a:xfrm rot="254159">
            <a:off x="7922664" y="4237038"/>
            <a:ext cx="1016123" cy="567454"/>
            <a:chOff x="8291200" y="5340075"/>
            <a:chExt cx="2001475" cy="1117725"/>
          </a:xfrm>
        </p:grpSpPr>
        <p:sp>
          <p:nvSpPr>
            <p:cNvPr id="4" name="Google Shape;479;p38">
              <a:extLst>
                <a:ext uri="{FF2B5EF4-FFF2-40B4-BE49-F238E27FC236}">
                  <a16:creationId xmlns:a16="http://schemas.microsoft.com/office/drawing/2014/main" id="{B4301C8F-CA92-6556-92C7-83B382692A38}"/>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p38">
              <a:extLst>
                <a:ext uri="{FF2B5EF4-FFF2-40B4-BE49-F238E27FC236}">
                  <a16:creationId xmlns:a16="http://schemas.microsoft.com/office/drawing/2014/main" id="{86F6A959-6D21-8E91-A659-6D029D83C482}"/>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p38">
              <a:extLst>
                <a:ext uri="{FF2B5EF4-FFF2-40B4-BE49-F238E27FC236}">
                  <a16:creationId xmlns:a16="http://schemas.microsoft.com/office/drawing/2014/main" id="{965AC5B6-10A1-2C3A-437E-AE55D6569190}"/>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p38">
              <a:extLst>
                <a:ext uri="{FF2B5EF4-FFF2-40B4-BE49-F238E27FC236}">
                  <a16:creationId xmlns:a16="http://schemas.microsoft.com/office/drawing/2014/main" id="{FFEE9956-69A7-65F8-4489-4CD9FEE27C79}"/>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8">
              <a:extLst>
                <a:ext uri="{FF2B5EF4-FFF2-40B4-BE49-F238E27FC236}">
                  <a16:creationId xmlns:a16="http://schemas.microsoft.com/office/drawing/2014/main" id="{AFF6F449-136A-FE52-5572-92088DC09253}"/>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p38">
              <a:extLst>
                <a:ext uri="{FF2B5EF4-FFF2-40B4-BE49-F238E27FC236}">
                  <a16:creationId xmlns:a16="http://schemas.microsoft.com/office/drawing/2014/main" id="{3AB46224-201F-DA29-18A8-F853956AC9EC}"/>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5;p38">
              <a:extLst>
                <a:ext uri="{FF2B5EF4-FFF2-40B4-BE49-F238E27FC236}">
                  <a16:creationId xmlns:a16="http://schemas.microsoft.com/office/drawing/2014/main" id="{3FB7DEB3-3361-ABBD-C7A0-CE9351D9E180}"/>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p38">
              <a:extLst>
                <a:ext uri="{FF2B5EF4-FFF2-40B4-BE49-F238E27FC236}">
                  <a16:creationId xmlns:a16="http://schemas.microsoft.com/office/drawing/2014/main" id="{56147868-6B39-2253-CFC4-BDBAA271E97A}"/>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7;p38">
              <a:extLst>
                <a:ext uri="{FF2B5EF4-FFF2-40B4-BE49-F238E27FC236}">
                  <a16:creationId xmlns:a16="http://schemas.microsoft.com/office/drawing/2014/main" id="{D99AEAE3-2973-C979-38BE-11A9BAD2DEAC}"/>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8;p38">
              <a:extLst>
                <a:ext uri="{FF2B5EF4-FFF2-40B4-BE49-F238E27FC236}">
                  <a16:creationId xmlns:a16="http://schemas.microsoft.com/office/drawing/2014/main" id="{C8FE034B-C9F8-9CFD-940F-3A05EEDC1AFA}"/>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B80A877A-B0E5-C2F1-18FB-A5E92B3009AC}"/>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7C1CB9B6-EE73-97E3-243A-F47A080F7E6C}"/>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1;p38">
              <a:extLst>
                <a:ext uri="{FF2B5EF4-FFF2-40B4-BE49-F238E27FC236}">
                  <a16:creationId xmlns:a16="http://schemas.microsoft.com/office/drawing/2014/main" id="{D0ACA231-4F9D-541C-E857-D536AE6455E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2;p38">
              <a:extLst>
                <a:ext uri="{FF2B5EF4-FFF2-40B4-BE49-F238E27FC236}">
                  <a16:creationId xmlns:a16="http://schemas.microsoft.com/office/drawing/2014/main" id="{383810AE-EA1C-D21B-5196-8EEA5DA280F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p38">
              <a:extLst>
                <a:ext uri="{FF2B5EF4-FFF2-40B4-BE49-F238E27FC236}">
                  <a16:creationId xmlns:a16="http://schemas.microsoft.com/office/drawing/2014/main" id="{3411ADD9-8B0D-5711-3A4E-CE6362EDED51}"/>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p38">
              <a:extLst>
                <a:ext uri="{FF2B5EF4-FFF2-40B4-BE49-F238E27FC236}">
                  <a16:creationId xmlns:a16="http://schemas.microsoft.com/office/drawing/2014/main" id="{E6897A89-CF9D-015E-FED7-5F62F6B3992D}"/>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p38">
              <a:extLst>
                <a:ext uri="{FF2B5EF4-FFF2-40B4-BE49-F238E27FC236}">
                  <a16:creationId xmlns:a16="http://schemas.microsoft.com/office/drawing/2014/main" id="{3FBE2B8F-0463-B3CE-9BC3-205755EDA856}"/>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6;p38">
              <a:extLst>
                <a:ext uri="{FF2B5EF4-FFF2-40B4-BE49-F238E27FC236}">
                  <a16:creationId xmlns:a16="http://schemas.microsoft.com/office/drawing/2014/main" id="{43A1E375-310C-A107-4809-38CACBF3C28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7;p38">
              <a:extLst>
                <a:ext uri="{FF2B5EF4-FFF2-40B4-BE49-F238E27FC236}">
                  <a16:creationId xmlns:a16="http://schemas.microsoft.com/office/drawing/2014/main" id="{A10E0D0C-45AF-52AA-9599-15D58A327A53}"/>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8;p38">
              <a:extLst>
                <a:ext uri="{FF2B5EF4-FFF2-40B4-BE49-F238E27FC236}">
                  <a16:creationId xmlns:a16="http://schemas.microsoft.com/office/drawing/2014/main" id="{1CCD599C-8CD7-9E8C-4E49-BAD9C6A1CD9F}"/>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9;p38">
              <a:extLst>
                <a:ext uri="{FF2B5EF4-FFF2-40B4-BE49-F238E27FC236}">
                  <a16:creationId xmlns:a16="http://schemas.microsoft.com/office/drawing/2014/main" id="{3DFD7F74-6509-71AD-C432-EACE3224C28B}"/>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p38">
              <a:extLst>
                <a:ext uri="{FF2B5EF4-FFF2-40B4-BE49-F238E27FC236}">
                  <a16:creationId xmlns:a16="http://schemas.microsoft.com/office/drawing/2014/main" id="{D47FF779-C49C-A463-07E4-F59DE699BB06}"/>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1;p38">
              <a:extLst>
                <a:ext uri="{FF2B5EF4-FFF2-40B4-BE49-F238E27FC236}">
                  <a16:creationId xmlns:a16="http://schemas.microsoft.com/office/drawing/2014/main" id="{2941147B-DF4A-0663-3440-0C25F7AFE23F}"/>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2;p38">
              <a:extLst>
                <a:ext uri="{FF2B5EF4-FFF2-40B4-BE49-F238E27FC236}">
                  <a16:creationId xmlns:a16="http://schemas.microsoft.com/office/drawing/2014/main" id="{1CF78C22-7934-4199-8E18-5D4F719DF083}"/>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p38">
              <a:extLst>
                <a:ext uri="{FF2B5EF4-FFF2-40B4-BE49-F238E27FC236}">
                  <a16:creationId xmlns:a16="http://schemas.microsoft.com/office/drawing/2014/main" id="{AEDDB7B5-5074-E8F9-7C79-E32E6BF7F8BF}"/>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p38">
              <a:extLst>
                <a:ext uri="{FF2B5EF4-FFF2-40B4-BE49-F238E27FC236}">
                  <a16:creationId xmlns:a16="http://schemas.microsoft.com/office/drawing/2014/main" id="{731610B9-CB0F-FB09-D77B-13E6E82ED6D2}"/>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2A94C45C-81D1-C2CC-63A3-87D796D01694}"/>
              </a:ext>
            </a:extLst>
          </p:cNvPr>
          <p:cNvGraphicFramePr>
            <a:graphicFrameLocks noGrp="1"/>
          </p:cNvGraphicFramePr>
          <p:nvPr>
            <p:extLst>
              <p:ext uri="{D42A27DB-BD31-4B8C-83A1-F6EECF244321}">
                <p14:modId xmlns:p14="http://schemas.microsoft.com/office/powerpoint/2010/main" val="353762068"/>
              </p:ext>
            </p:extLst>
          </p:nvPr>
        </p:nvGraphicFramePr>
        <p:xfrm>
          <a:off x="965321" y="1337341"/>
          <a:ext cx="6946640" cy="3611549"/>
        </p:xfrm>
        <a:graphic>
          <a:graphicData uri="http://schemas.openxmlformats.org/drawingml/2006/table">
            <a:tbl>
              <a:tblPr firstRow="1" firstCol="1" bandRow="1">
                <a:tableStyleId>{3DED933B-D2C7-461B-9F44-BD97A7C29CDB}</a:tableStyleId>
              </a:tblPr>
              <a:tblGrid>
                <a:gridCol w="2315290">
                  <a:extLst>
                    <a:ext uri="{9D8B030D-6E8A-4147-A177-3AD203B41FA5}">
                      <a16:colId xmlns:a16="http://schemas.microsoft.com/office/drawing/2014/main" val="3222499969"/>
                    </a:ext>
                  </a:extLst>
                </a:gridCol>
                <a:gridCol w="2315290">
                  <a:extLst>
                    <a:ext uri="{9D8B030D-6E8A-4147-A177-3AD203B41FA5}">
                      <a16:colId xmlns:a16="http://schemas.microsoft.com/office/drawing/2014/main" val="1432170279"/>
                    </a:ext>
                  </a:extLst>
                </a:gridCol>
                <a:gridCol w="2316060">
                  <a:extLst>
                    <a:ext uri="{9D8B030D-6E8A-4147-A177-3AD203B41FA5}">
                      <a16:colId xmlns:a16="http://schemas.microsoft.com/office/drawing/2014/main" val="1619978155"/>
                    </a:ext>
                  </a:extLst>
                </a:gridCol>
              </a:tblGrid>
              <a:tr h="315975">
                <a:tc>
                  <a:txBody>
                    <a:bodyPr/>
                    <a:lstStyle/>
                    <a:p>
                      <a:pPr marL="0" marR="0">
                        <a:lnSpc>
                          <a:spcPts val="1800"/>
                        </a:lnSpc>
                        <a:spcBef>
                          <a:spcPts val="0"/>
                        </a:spcBef>
                        <a:spcAft>
                          <a:spcPts val="0"/>
                        </a:spcAft>
                      </a:pPr>
                      <a:r>
                        <a:rPr lang="en-US" sz="1200">
                          <a:effectLst/>
                        </a:rPr>
                        <a:t>Project resources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Value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dirty="0">
                          <a:effectLst/>
                        </a:rPr>
                        <a:t>Cost ($/Annual)</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1360136"/>
                  </a:ext>
                </a:extLst>
              </a:tr>
              <a:tr h="1345394">
                <a:tc>
                  <a:txBody>
                    <a:bodyPr/>
                    <a:lstStyle/>
                    <a:p>
                      <a:pPr marL="0" marR="0">
                        <a:lnSpc>
                          <a:spcPts val="1800"/>
                        </a:lnSpc>
                        <a:spcBef>
                          <a:spcPts val="0"/>
                        </a:spcBef>
                        <a:spcAft>
                          <a:spcPts val="0"/>
                        </a:spcAft>
                      </a:pPr>
                      <a:r>
                        <a:rPr lang="en-US" sz="1200">
                          <a:effectLst/>
                        </a:rPr>
                        <a:t>Development team</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5 developers</a:t>
                      </a:r>
                      <a:endParaRPr lang="en-US" sz="1100">
                        <a:effectLst/>
                      </a:endParaRPr>
                    </a:p>
                    <a:p>
                      <a:pPr marL="0" marR="0">
                        <a:lnSpc>
                          <a:spcPts val="1800"/>
                        </a:lnSpc>
                        <a:spcBef>
                          <a:spcPts val="0"/>
                        </a:spcBef>
                        <a:spcAft>
                          <a:spcPts val="0"/>
                        </a:spcAft>
                      </a:pPr>
                      <a:r>
                        <a:rPr lang="en-US" sz="1200">
                          <a:effectLst/>
                        </a:rPr>
                        <a:t>2 UI/UX designer</a:t>
                      </a:r>
                      <a:endParaRPr lang="en-US" sz="1100">
                        <a:effectLst/>
                      </a:endParaRPr>
                    </a:p>
                    <a:p>
                      <a:pPr marL="0" marR="0">
                        <a:lnSpc>
                          <a:spcPts val="1800"/>
                        </a:lnSpc>
                        <a:spcBef>
                          <a:spcPts val="0"/>
                        </a:spcBef>
                        <a:spcAft>
                          <a:spcPts val="0"/>
                        </a:spcAft>
                      </a:pPr>
                      <a:r>
                        <a:rPr lang="en-US" sz="1200">
                          <a:effectLst/>
                        </a:rPr>
                        <a:t>2 QA engineers</a:t>
                      </a:r>
                      <a:endParaRPr lang="en-US" sz="1100">
                        <a:effectLst/>
                      </a:endParaRPr>
                    </a:p>
                    <a:p>
                      <a:pPr marL="0" marR="0">
                        <a:lnSpc>
                          <a:spcPts val="1800"/>
                        </a:lnSpc>
                        <a:spcBef>
                          <a:spcPts val="0"/>
                        </a:spcBef>
                        <a:spcAft>
                          <a:spcPts val="0"/>
                        </a:spcAft>
                      </a:pPr>
                      <a:r>
                        <a:rPr lang="en-US" sz="1200">
                          <a:effectLst/>
                        </a:rPr>
                        <a:t>1 Project manager</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80,000 per developer and 100,000 project manager.</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884079188"/>
                  </a:ext>
                </a:extLst>
              </a:tr>
              <a:tr h="315975">
                <a:tc>
                  <a:txBody>
                    <a:bodyPr/>
                    <a:lstStyle/>
                    <a:p>
                      <a:pPr marL="0" marR="0">
                        <a:lnSpc>
                          <a:spcPts val="1800"/>
                        </a:lnSpc>
                        <a:spcBef>
                          <a:spcPts val="0"/>
                        </a:spcBef>
                        <a:spcAft>
                          <a:spcPts val="0"/>
                        </a:spcAft>
                      </a:pPr>
                      <a:r>
                        <a:rPr lang="en-US" sz="1200">
                          <a:effectLst/>
                        </a:rPr>
                        <a:t>Marketing and support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2 members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100,000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70065699"/>
                  </a:ext>
                </a:extLst>
              </a:tr>
              <a:tr h="1002255">
                <a:tc>
                  <a:txBody>
                    <a:bodyPr/>
                    <a:lstStyle/>
                    <a:p>
                      <a:pPr marL="0" marR="0">
                        <a:lnSpc>
                          <a:spcPts val="1800"/>
                        </a:lnSpc>
                        <a:spcBef>
                          <a:spcPts val="0"/>
                        </a:spcBef>
                        <a:spcAft>
                          <a:spcPts val="0"/>
                        </a:spcAft>
                      </a:pPr>
                      <a:r>
                        <a:rPr lang="en-US" sz="1200" dirty="0">
                          <a:effectLst/>
                        </a:rPr>
                        <a:t>Tools and license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IDE, React, MongoDB, OpenAPI, Jira, Adobe XD, Jenkins, Selemium</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50,000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57562971"/>
                  </a:ext>
                </a:extLst>
              </a:tr>
              <a:tr h="315975">
                <a:tc>
                  <a:txBody>
                    <a:bodyPr/>
                    <a:lstStyle/>
                    <a:p>
                      <a:pPr marL="0" marR="0">
                        <a:lnSpc>
                          <a:spcPts val="1800"/>
                        </a:lnSpc>
                        <a:spcBef>
                          <a:spcPts val="0"/>
                        </a:spcBef>
                        <a:spcAft>
                          <a:spcPts val="0"/>
                        </a:spcAft>
                      </a:pPr>
                      <a:r>
                        <a:rPr lang="en-US" sz="1200">
                          <a:effectLst/>
                        </a:rPr>
                        <a:t>Infrastructure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Cloud hosting cost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20,000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88470967"/>
                  </a:ext>
                </a:extLst>
              </a:tr>
              <a:tr h="315975">
                <a:tc>
                  <a:txBody>
                    <a:bodyPr/>
                    <a:lstStyle/>
                    <a:p>
                      <a:pPr marL="0" marR="0">
                        <a:lnSpc>
                          <a:spcPts val="18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a:effectLst/>
                        </a:rPr>
                        <a:t>Total Estimated cost:</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ts val="1800"/>
                        </a:lnSpc>
                        <a:spcBef>
                          <a:spcPts val="0"/>
                        </a:spcBef>
                        <a:spcAft>
                          <a:spcPts val="0"/>
                        </a:spcAft>
                      </a:pPr>
                      <a:r>
                        <a:rPr lang="en-US" sz="1200" dirty="0">
                          <a:effectLst/>
                        </a:rPr>
                        <a:t>990,000</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658779077"/>
                  </a:ext>
                </a:extLst>
              </a:tr>
            </a:tbl>
          </a:graphicData>
        </a:graphic>
      </p:graphicFrame>
      <p:pic>
        <p:nvPicPr>
          <p:cNvPr id="30" name="WhatsApp-Ptt-2023-12-18-at-9.46.19-PM">
            <a:hlinkClick r:id="" action="ppaction://media"/>
            <a:extLst>
              <a:ext uri="{FF2B5EF4-FFF2-40B4-BE49-F238E27FC236}">
                <a16:creationId xmlns:a16="http://schemas.microsoft.com/office/drawing/2014/main" id="{C066109F-3D48-39AC-8586-DE342D8D19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2005" y="3183496"/>
            <a:ext cx="304800" cy="304800"/>
          </a:xfrm>
          <a:prstGeom prst="rect">
            <a:avLst/>
          </a:prstGeom>
        </p:spPr>
      </p:pic>
    </p:spTree>
    <p:extLst>
      <p:ext uri="{BB962C8B-B14F-4D97-AF65-F5344CB8AC3E}">
        <p14:creationId xmlns:p14="http://schemas.microsoft.com/office/powerpoint/2010/main" val="193479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35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COMMUNICATION PLAN</a:t>
            </a:r>
            <a:endParaRPr lang="en-US"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Objectives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Stakeholder Analysis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Communication Channels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Communication Methods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Frequency and Timing</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Escalation Procedures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Review and Update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3" name="Google Shape;478;p38">
            <a:extLst>
              <a:ext uri="{FF2B5EF4-FFF2-40B4-BE49-F238E27FC236}">
                <a16:creationId xmlns:a16="http://schemas.microsoft.com/office/drawing/2014/main" id="{1A4BB93F-D1E3-C6A6-AB4B-BD313B8E8EA6}"/>
              </a:ext>
            </a:extLst>
          </p:cNvPr>
          <p:cNvGrpSpPr/>
          <p:nvPr/>
        </p:nvGrpSpPr>
        <p:grpSpPr>
          <a:xfrm rot="254159">
            <a:off x="7922664" y="4237038"/>
            <a:ext cx="1016123" cy="567454"/>
            <a:chOff x="8291200" y="5340075"/>
            <a:chExt cx="2001475" cy="1117725"/>
          </a:xfrm>
        </p:grpSpPr>
        <p:sp>
          <p:nvSpPr>
            <p:cNvPr id="4" name="Google Shape;479;p38">
              <a:extLst>
                <a:ext uri="{FF2B5EF4-FFF2-40B4-BE49-F238E27FC236}">
                  <a16:creationId xmlns:a16="http://schemas.microsoft.com/office/drawing/2014/main" id="{B4301C8F-CA92-6556-92C7-83B382692A38}"/>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0;p38">
              <a:extLst>
                <a:ext uri="{FF2B5EF4-FFF2-40B4-BE49-F238E27FC236}">
                  <a16:creationId xmlns:a16="http://schemas.microsoft.com/office/drawing/2014/main" id="{86F6A959-6D21-8E91-A659-6D029D83C482}"/>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p38">
              <a:extLst>
                <a:ext uri="{FF2B5EF4-FFF2-40B4-BE49-F238E27FC236}">
                  <a16:creationId xmlns:a16="http://schemas.microsoft.com/office/drawing/2014/main" id="{965AC5B6-10A1-2C3A-437E-AE55D6569190}"/>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p38">
              <a:extLst>
                <a:ext uri="{FF2B5EF4-FFF2-40B4-BE49-F238E27FC236}">
                  <a16:creationId xmlns:a16="http://schemas.microsoft.com/office/drawing/2014/main" id="{FFEE9956-69A7-65F8-4489-4CD9FEE27C79}"/>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8">
              <a:extLst>
                <a:ext uri="{FF2B5EF4-FFF2-40B4-BE49-F238E27FC236}">
                  <a16:creationId xmlns:a16="http://schemas.microsoft.com/office/drawing/2014/main" id="{AFF6F449-136A-FE52-5572-92088DC09253}"/>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p38">
              <a:extLst>
                <a:ext uri="{FF2B5EF4-FFF2-40B4-BE49-F238E27FC236}">
                  <a16:creationId xmlns:a16="http://schemas.microsoft.com/office/drawing/2014/main" id="{3AB46224-201F-DA29-18A8-F853956AC9EC}"/>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5;p38">
              <a:extLst>
                <a:ext uri="{FF2B5EF4-FFF2-40B4-BE49-F238E27FC236}">
                  <a16:creationId xmlns:a16="http://schemas.microsoft.com/office/drawing/2014/main" id="{3FB7DEB3-3361-ABBD-C7A0-CE9351D9E180}"/>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p38">
              <a:extLst>
                <a:ext uri="{FF2B5EF4-FFF2-40B4-BE49-F238E27FC236}">
                  <a16:creationId xmlns:a16="http://schemas.microsoft.com/office/drawing/2014/main" id="{56147868-6B39-2253-CFC4-BDBAA271E97A}"/>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7;p38">
              <a:extLst>
                <a:ext uri="{FF2B5EF4-FFF2-40B4-BE49-F238E27FC236}">
                  <a16:creationId xmlns:a16="http://schemas.microsoft.com/office/drawing/2014/main" id="{D99AEAE3-2973-C979-38BE-11A9BAD2DEAC}"/>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8;p38">
              <a:extLst>
                <a:ext uri="{FF2B5EF4-FFF2-40B4-BE49-F238E27FC236}">
                  <a16:creationId xmlns:a16="http://schemas.microsoft.com/office/drawing/2014/main" id="{C8FE034B-C9F8-9CFD-940F-3A05EEDC1AFA}"/>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B80A877A-B0E5-C2F1-18FB-A5E92B3009AC}"/>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7C1CB9B6-EE73-97E3-243A-F47A080F7E6C}"/>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1;p38">
              <a:extLst>
                <a:ext uri="{FF2B5EF4-FFF2-40B4-BE49-F238E27FC236}">
                  <a16:creationId xmlns:a16="http://schemas.microsoft.com/office/drawing/2014/main" id="{D0ACA231-4F9D-541C-E857-D536AE6455E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2;p38">
              <a:extLst>
                <a:ext uri="{FF2B5EF4-FFF2-40B4-BE49-F238E27FC236}">
                  <a16:creationId xmlns:a16="http://schemas.microsoft.com/office/drawing/2014/main" id="{383810AE-EA1C-D21B-5196-8EEA5DA280F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p38">
              <a:extLst>
                <a:ext uri="{FF2B5EF4-FFF2-40B4-BE49-F238E27FC236}">
                  <a16:creationId xmlns:a16="http://schemas.microsoft.com/office/drawing/2014/main" id="{3411ADD9-8B0D-5711-3A4E-CE6362EDED51}"/>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p38">
              <a:extLst>
                <a:ext uri="{FF2B5EF4-FFF2-40B4-BE49-F238E27FC236}">
                  <a16:creationId xmlns:a16="http://schemas.microsoft.com/office/drawing/2014/main" id="{E6897A89-CF9D-015E-FED7-5F62F6B3992D}"/>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p38">
              <a:extLst>
                <a:ext uri="{FF2B5EF4-FFF2-40B4-BE49-F238E27FC236}">
                  <a16:creationId xmlns:a16="http://schemas.microsoft.com/office/drawing/2014/main" id="{3FBE2B8F-0463-B3CE-9BC3-205755EDA856}"/>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6;p38">
              <a:extLst>
                <a:ext uri="{FF2B5EF4-FFF2-40B4-BE49-F238E27FC236}">
                  <a16:creationId xmlns:a16="http://schemas.microsoft.com/office/drawing/2014/main" id="{43A1E375-310C-A107-4809-38CACBF3C28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7;p38">
              <a:extLst>
                <a:ext uri="{FF2B5EF4-FFF2-40B4-BE49-F238E27FC236}">
                  <a16:creationId xmlns:a16="http://schemas.microsoft.com/office/drawing/2014/main" id="{A10E0D0C-45AF-52AA-9599-15D58A327A53}"/>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8;p38">
              <a:extLst>
                <a:ext uri="{FF2B5EF4-FFF2-40B4-BE49-F238E27FC236}">
                  <a16:creationId xmlns:a16="http://schemas.microsoft.com/office/drawing/2014/main" id="{1CCD599C-8CD7-9E8C-4E49-BAD9C6A1CD9F}"/>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9;p38">
              <a:extLst>
                <a:ext uri="{FF2B5EF4-FFF2-40B4-BE49-F238E27FC236}">
                  <a16:creationId xmlns:a16="http://schemas.microsoft.com/office/drawing/2014/main" id="{3DFD7F74-6509-71AD-C432-EACE3224C28B}"/>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p38">
              <a:extLst>
                <a:ext uri="{FF2B5EF4-FFF2-40B4-BE49-F238E27FC236}">
                  <a16:creationId xmlns:a16="http://schemas.microsoft.com/office/drawing/2014/main" id="{D47FF779-C49C-A463-07E4-F59DE699BB06}"/>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1;p38">
              <a:extLst>
                <a:ext uri="{FF2B5EF4-FFF2-40B4-BE49-F238E27FC236}">
                  <a16:creationId xmlns:a16="http://schemas.microsoft.com/office/drawing/2014/main" id="{2941147B-DF4A-0663-3440-0C25F7AFE23F}"/>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2;p38">
              <a:extLst>
                <a:ext uri="{FF2B5EF4-FFF2-40B4-BE49-F238E27FC236}">
                  <a16:creationId xmlns:a16="http://schemas.microsoft.com/office/drawing/2014/main" id="{1CF78C22-7934-4199-8E18-5D4F719DF083}"/>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p38">
              <a:extLst>
                <a:ext uri="{FF2B5EF4-FFF2-40B4-BE49-F238E27FC236}">
                  <a16:creationId xmlns:a16="http://schemas.microsoft.com/office/drawing/2014/main" id="{AEDDB7B5-5074-E8F9-7C79-E32E6BF7F8BF}"/>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p38">
              <a:extLst>
                <a:ext uri="{FF2B5EF4-FFF2-40B4-BE49-F238E27FC236}">
                  <a16:creationId xmlns:a16="http://schemas.microsoft.com/office/drawing/2014/main" id="{731610B9-CB0F-FB09-D77B-13E6E82ED6D2}"/>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WhatsApp Ptt 2023-12-18 at 5.10.20 PM">
            <a:hlinkClick r:id="" action="ppaction://media"/>
            <a:extLst>
              <a:ext uri="{FF2B5EF4-FFF2-40B4-BE49-F238E27FC236}">
                <a16:creationId xmlns:a16="http://schemas.microsoft.com/office/drawing/2014/main" id="{D917EF4D-B015-37B8-C0F0-0B9D979FE43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9537" y="4334136"/>
            <a:ext cx="304800" cy="304800"/>
          </a:xfrm>
          <a:prstGeom prst="rect">
            <a:avLst/>
          </a:prstGeom>
        </p:spPr>
      </p:pic>
      <p:pic>
        <p:nvPicPr>
          <p:cNvPr id="31" name="WhatsApp Audio 2023-12-18 at 5.15.53 PM">
            <a:hlinkClick r:id="" action="ppaction://media"/>
            <a:extLst>
              <a:ext uri="{FF2B5EF4-FFF2-40B4-BE49-F238E27FC236}">
                <a16:creationId xmlns:a16="http://schemas.microsoft.com/office/drawing/2014/main" id="{F66A34F2-055E-D7B6-ADCD-A18760665DA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157989" y="4347329"/>
            <a:ext cx="304800" cy="304800"/>
          </a:xfrm>
          <a:prstGeom prst="rect">
            <a:avLst/>
          </a:prstGeom>
        </p:spPr>
      </p:pic>
    </p:spTree>
    <p:extLst>
      <p:ext uri="{BB962C8B-B14F-4D97-AF65-F5344CB8AC3E}">
        <p14:creationId xmlns:p14="http://schemas.microsoft.com/office/powerpoint/2010/main" val="325145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816" fill="hold"/>
                                        <p:tgtEl>
                                          <p:spTgt spid="30"/>
                                        </p:tgtEl>
                                      </p:cBhvr>
                                    </p:cmd>
                                  </p:childTnLst>
                                </p:cTn>
                              </p:par>
                            </p:childTnLst>
                          </p:cTn>
                        </p:par>
                        <p:par>
                          <p:cTn id="7" fill="hold">
                            <p:stCondLst>
                              <p:cond delay="84816"/>
                            </p:stCondLst>
                            <p:childTnLst>
                              <p:par>
                                <p:cTn id="8" presetID="1" presetClass="mediacall" presetSubtype="0" fill="hold" nodeType="afterEffect">
                                  <p:stCondLst>
                                    <p:cond delay="0"/>
                                  </p:stCondLst>
                                  <p:childTnLst>
                                    <p:cmd type="call" cmd="playFrom(0.0)">
                                      <p:cBhvr>
                                        <p:cTn id="9" dur="115868"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0"/>
                </p:tgtEl>
              </p:cMediaNode>
            </p:audio>
            <p:audio>
              <p:cMediaNode vol="80000">
                <p:cTn id="11" fill="hold" display="0">
                  <p:stCondLst>
                    <p:cond delay="indefinite"/>
                  </p:stCondLst>
                  <p:endCondLst>
                    <p:cond evt="onStopAudio" delay="0">
                      <p:tgtEl>
                        <p:sldTgt/>
                      </p:tgtEl>
                    </p:cond>
                  </p:endCondLst>
                </p:cTn>
                <p:tgtEl>
                  <p:spTgt spid="3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RISK PLAN</a:t>
            </a:r>
            <a:endParaRPr lang="en-US"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952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Risk Identification</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Risk Analysis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Risk Register</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Risk Tolerances and Risk Thresholds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Monitoring and Control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Review and Update Mechanism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3" name="Google Shape;478;p38">
            <a:extLst>
              <a:ext uri="{FF2B5EF4-FFF2-40B4-BE49-F238E27FC236}">
                <a16:creationId xmlns:a16="http://schemas.microsoft.com/office/drawing/2014/main" id="{1A4BB93F-D1E3-C6A6-AB4B-BD313B8E8EA6}"/>
              </a:ext>
            </a:extLst>
          </p:cNvPr>
          <p:cNvGrpSpPr/>
          <p:nvPr/>
        </p:nvGrpSpPr>
        <p:grpSpPr>
          <a:xfrm rot="254159">
            <a:off x="3192669" y="4313375"/>
            <a:ext cx="1016123" cy="567454"/>
            <a:chOff x="8291200" y="5340075"/>
            <a:chExt cx="2001475" cy="1117725"/>
          </a:xfrm>
        </p:grpSpPr>
        <p:sp>
          <p:nvSpPr>
            <p:cNvPr id="4" name="Google Shape;479;p38">
              <a:extLst>
                <a:ext uri="{FF2B5EF4-FFF2-40B4-BE49-F238E27FC236}">
                  <a16:creationId xmlns:a16="http://schemas.microsoft.com/office/drawing/2014/main" id="{B4301C8F-CA92-6556-92C7-83B382692A38}"/>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80;p38">
              <a:extLst>
                <a:ext uri="{FF2B5EF4-FFF2-40B4-BE49-F238E27FC236}">
                  <a16:creationId xmlns:a16="http://schemas.microsoft.com/office/drawing/2014/main" id="{86F6A959-6D21-8E91-A659-6D029D83C482}"/>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1;p38">
              <a:extLst>
                <a:ext uri="{FF2B5EF4-FFF2-40B4-BE49-F238E27FC236}">
                  <a16:creationId xmlns:a16="http://schemas.microsoft.com/office/drawing/2014/main" id="{965AC5B6-10A1-2C3A-437E-AE55D6569190}"/>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2;p38">
              <a:extLst>
                <a:ext uri="{FF2B5EF4-FFF2-40B4-BE49-F238E27FC236}">
                  <a16:creationId xmlns:a16="http://schemas.microsoft.com/office/drawing/2014/main" id="{FFEE9956-69A7-65F8-4489-4CD9FEE27C79}"/>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3;p38">
              <a:extLst>
                <a:ext uri="{FF2B5EF4-FFF2-40B4-BE49-F238E27FC236}">
                  <a16:creationId xmlns:a16="http://schemas.microsoft.com/office/drawing/2014/main" id="{AFF6F449-136A-FE52-5572-92088DC09253}"/>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4;p38">
              <a:extLst>
                <a:ext uri="{FF2B5EF4-FFF2-40B4-BE49-F238E27FC236}">
                  <a16:creationId xmlns:a16="http://schemas.microsoft.com/office/drawing/2014/main" id="{3AB46224-201F-DA29-18A8-F853956AC9EC}"/>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5;p38">
              <a:extLst>
                <a:ext uri="{FF2B5EF4-FFF2-40B4-BE49-F238E27FC236}">
                  <a16:creationId xmlns:a16="http://schemas.microsoft.com/office/drawing/2014/main" id="{3FB7DEB3-3361-ABBD-C7A0-CE9351D9E180}"/>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6;p38">
              <a:extLst>
                <a:ext uri="{FF2B5EF4-FFF2-40B4-BE49-F238E27FC236}">
                  <a16:creationId xmlns:a16="http://schemas.microsoft.com/office/drawing/2014/main" id="{56147868-6B39-2253-CFC4-BDBAA271E97A}"/>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7;p38">
              <a:extLst>
                <a:ext uri="{FF2B5EF4-FFF2-40B4-BE49-F238E27FC236}">
                  <a16:creationId xmlns:a16="http://schemas.microsoft.com/office/drawing/2014/main" id="{D99AEAE3-2973-C979-38BE-11A9BAD2DEAC}"/>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8;p38">
              <a:extLst>
                <a:ext uri="{FF2B5EF4-FFF2-40B4-BE49-F238E27FC236}">
                  <a16:creationId xmlns:a16="http://schemas.microsoft.com/office/drawing/2014/main" id="{C8FE034B-C9F8-9CFD-940F-3A05EEDC1AFA}"/>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9;p38">
              <a:extLst>
                <a:ext uri="{FF2B5EF4-FFF2-40B4-BE49-F238E27FC236}">
                  <a16:creationId xmlns:a16="http://schemas.microsoft.com/office/drawing/2014/main" id="{B80A877A-B0E5-C2F1-18FB-A5E92B3009AC}"/>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38">
              <a:extLst>
                <a:ext uri="{FF2B5EF4-FFF2-40B4-BE49-F238E27FC236}">
                  <a16:creationId xmlns:a16="http://schemas.microsoft.com/office/drawing/2014/main" id="{7C1CB9B6-EE73-97E3-243A-F47A080F7E6C}"/>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1;p38">
              <a:extLst>
                <a:ext uri="{FF2B5EF4-FFF2-40B4-BE49-F238E27FC236}">
                  <a16:creationId xmlns:a16="http://schemas.microsoft.com/office/drawing/2014/main" id="{D0ACA231-4F9D-541C-E857-D536AE6455E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2;p38">
              <a:extLst>
                <a:ext uri="{FF2B5EF4-FFF2-40B4-BE49-F238E27FC236}">
                  <a16:creationId xmlns:a16="http://schemas.microsoft.com/office/drawing/2014/main" id="{383810AE-EA1C-D21B-5196-8EEA5DA280F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3;p38">
              <a:extLst>
                <a:ext uri="{FF2B5EF4-FFF2-40B4-BE49-F238E27FC236}">
                  <a16:creationId xmlns:a16="http://schemas.microsoft.com/office/drawing/2014/main" id="{3411ADD9-8B0D-5711-3A4E-CE6362EDED51}"/>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4;p38">
              <a:extLst>
                <a:ext uri="{FF2B5EF4-FFF2-40B4-BE49-F238E27FC236}">
                  <a16:creationId xmlns:a16="http://schemas.microsoft.com/office/drawing/2014/main" id="{E6897A89-CF9D-015E-FED7-5F62F6B3992D}"/>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5;p38">
              <a:extLst>
                <a:ext uri="{FF2B5EF4-FFF2-40B4-BE49-F238E27FC236}">
                  <a16:creationId xmlns:a16="http://schemas.microsoft.com/office/drawing/2014/main" id="{3FBE2B8F-0463-B3CE-9BC3-205755EDA856}"/>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6;p38">
              <a:extLst>
                <a:ext uri="{FF2B5EF4-FFF2-40B4-BE49-F238E27FC236}">
                  <a16:creationId xmlns:a16="http://schemas.microsoft.com/office/drawing/2014/main" id="{43A1E375-310C-A107-4809-38CACBF3C28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7;p38">
              <a:extLst>
                <a:ext uri="{FF2B5EF4-FFF2-40B4-BE49-F238E27FC236}">
                  <a16:creationId xmlns:a16="http://schemas.microsoft.com/office/drawing/2014/main" id="{A10E0D0C-45AF-52AA-9599-15D58A327A53}"/>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8;p38">
              <a:extLst>
                <a:ext uri="{FF2B5EF4-FFF2-40B4-BE49-F238E27FC236}">
                  <a16:creationId xmlns:a16="http://schemas.microsoft.com/office/drawing/2014/main" id="{1CCD599C-8CD7-9E8C-4E49-BAD9C6A1CD9F}"/>
                </a:ext>
              </a:extLst>
            </p:cNvPr>
            <p:cNvSpPr/>
            <p:nvPr/>
          </p:nvSpPr>
          <p:spPr>
            <a:xfrm>
              <a:off x="9533625" y="5786900"/>
              <a:ext cx="22949" cy="33024"/>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99;p38">
              <a:extLst>
                <a:ext uri="{FF2B5EF4-FFF2-40B4-BE49-F238E27FC236}">
                  <a16:creationId xmlns:a16="http://schemas.microsoft.com/office/drawing/2014/main" id="{3DFD7F74-6509-71AD-C432-EACE3224C28B}"/>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0;p38">
              <a:extLst>
                <a:ext uri="{FF2B5EF4-FFF2-40B4-BE49-F238E27FC236}">
                  <a16:creationId xmlns:a16="http://schemas.microsoft.com/office/drawing/2014/main" id="{D47FF779-C49C-A463-07E4-F59DE699BB06}"/>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1;p38">
              <a:extLst>
                <a:ext uri="{FF2B5EF4-FFF2-40B4-BE49-F238E27FC236}">
                  <a16:creationId xmlns:a16="http://schemas.microsoft.com/office/drawing/2014/main" id="{2941147B-DF4A-0663-3440-0C25F7AFE23F}"/>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2;p38">
              <a:extLst>
                <a:ext uri="{FF2B5EF4-FFF2-40B4-BE49-F238E27FC236}">
                  <a16:creationId xmlns:a16="http://schemas.microsoft.com/office/drawing/2014/main" id="{1CF78C22-7934-4199-8E18-5D4F719DF083}"/>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3;p38">
              <a:extLst>
                <a:ext uri="{FF2B5EF4-FFF2-40B4-BE49-F238E27FC236}">
                  <a16:creationId xmlns:a16="http://schemas.microsoft.com/office/drawing/2014/main" id="{AEDDB7B5-5074-E8F9-7C79-E32E6BF7F8BF}"/>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p38">
              <a:extLst>
                <a:ext uri="{FF2B5EF4-FFF2-40B4-BE49-F238E27FC236}">
                  <a16:creationId xmlns:a16="http://schemas.microsoft.com/office/drawing/2014/main" id="{731610B9-CB0F-FB09-D77B-13E6E82ED6D2}"/>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223F2AB0-CE1A-6C58-AADE-C324173B6C7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25850" y="1071063"/>
            <a:ext cx="3540313" cy="3977454"/>
          </a:xfrm>
          <a:prstGeom prst="rect">
            <a:avLst/>
          </a:prstGeom>
          <a:noFill/>
          <a:ln>
            <a:noFill/>
          </a:ln>
        </p:spPr>
      </p:pic>
      <p:pic>
        <p:nvPicPr>
          <p:cNvPr id="30" name="WhatsApp Audio 2023-12-18 at 5.19.33 PM">
            <a:hlinkClick r:id="" action="ppaction://media"/>
            <a:extLst>
              <a:ext uri="{FF2B5EF4-FFF2-40B4-BE49-F238E27FC236}">
                <a16:creationId xmlns:a16="http://schemas.microsoft.com/office/drawing/2014/main" id="{0F8BFBC3-588D-A4AF-9EFA-7C9ABD4482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70848" y="4143351"/>
            <a:ext cx="304800" cy="304800"/>
          </a:xfrm>
          <a:prstGeom prst="rect">
            <a:avLst/>
          </a:prstGeom>
        </p:spPr>
      </p:pic>
    </p:spTree>
    <p:extLst>
      <p:ext uri="{BB962C8B-B14F-4D97-AF65-F5344CB8AC3E}">
        <p14:creationId xmlns:p14="http://schemas.microsoft.com/office/powerpoint/2010/main" val="5472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573"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b="1" dirty="0">
                <a:solidFill>
                  <a:srgbClr val="1F1F1F"/>
                </a:solidFill>
                <a:effectLst/>
                <a:latin typeface="Lora" pitchFamily="2" charset="0"/>
                <a:ea typeface="Times New Roman" panose="02020603050405020304" pitchFamily="18" charset="0"/>
              </a:rPr>
              <a:t>RISK PLAN</a:t>
            </a:r>
            <a:endParaRPr lang="en-US" dirty="0"/>
          </a:p>
        </p:txBody>
      </p:sp>
      <p:graphicFrame>
        <p:nvGraphicFramePr>
          <p:cNvPr id="30" name="Table 29">
            <a:extLst>
              <a:ext uri="{FF2B5EF4-FFF2-40B4-BE49-F238E27FC236}">
                <a16:creationId xmlns:a16="http://schemas.microsoft.com/office/drawing/2014/main" id="{6D587390-6873-136C-6195-5F158337FCDC}"/>
              </a:ext>
            </a:extLst>
          </p:cNvPr>
          <p:cNvGraphicFramePr>
            <a:graphicFrameLocks noGrp="1"/>
          </p:cNvGraphicFramePr>
          <p:nvPr>
            <p:extLst>
              <p:ext uri="{D42A27DB-BD31-4B8C-83A1-F6EECF244321}">
                <p14:modId xmlns:p14="http://schemas.microsoft.com/office/powerpoint/2010/main" val="4209047329"/>
              </p:ext>
            </p:extLst>
          </p:nvPr>
        </p:nvGraphicFramePr>
        <p:xfrm>
          <a:off x="190451" y="1152523"/>
          <a:ext cx="8741819" cy="3861641"/>
        </p:xfrm>
        <a:graphic>
          <a:graphicData uri="http://schemas.openxmlformats.org/drawingml/2006/table">
            <a:tbl>
              <a:tblPr firstRow="1" firstCol="1" bandRow="1">
                <a:tableStyleId>{3DED933B-D2C7-461B-9F44-BD97A7C29CDB}</a:tableStyleId>
              </a:tblPr>
              <a:tblGrid>
                <a:gridCol w="1228863">
                  <a:extLst>
                    <a:ext uri="{9D8B030D-6E8A-4147-A177-3AD203B41FA5}">
                      <a16:colId xmlns:a16="http://schemas.microsoft.com/office/drawing/2014/main" val="3309696337"/>
                    </a:ext>
                  </a:extLst>
                </a:gridCol>
                <a:gridCol w="1043465">
                  <a:extLst>
                    <a:ext uri="{9D8B030D-6E8A-4147-A177-3AD203B41FA5}">
                      <a16:colId xmlns:a16="http://schemas.microsoft.com/office/drawing/2014/main" val="2999693450"/>
                    </a:ext>
                  </a:extLst>
                </a:gridCol>
                <a:gridCol w="1816117">
                  <a:extLst>
                    <a:ext uri="{9D8B030D-6E8A-4147-A177-3AD203B41FA5}">
                      <a16:colId xmlns:a16="http://schemas.microsoft.com/office/drawing/2014/main" val="1281904172"/>
                    </a:ext>
                  </a:extLst>
                </a:gridCol>
                <a:gridCol w="1175477">
                  <a:extLst>
                    <a:ext uri="{9D8B030D-6E8A-4147-A177-3AD203B41FA5}">
                      <a16:colId xmlns:a16="http://schemas.microsoft.com/office/drawing/2014/main" val="3046570646"/>
                    </a:ext>
                  </a:extLst>
                </a:gridCol>
                <a:gridCol w="1101706">
                  <a:extLst>
                    <a:ext uri="{9D8B030D-6E8A-4147-A177-3AD203B41FA5}">
                      <a16:colId xmlns:a16="http://schemas.microsoft.com/office/drawing/2014/main" val="1627310800"/>
                    </a:ext>
                  </a:extLst>
                </a:gridCol>
                <a:gridCol w="2376191">
                  <a:extLst>
                    <a:ext uri="{9D8B030D-6E8A-4147-A177-3AD203B41FA5}">
                      <a16:colId xmlns:a16="http://schemas.microsoft.com/office/drawing/2014/main" val="4062939387"/>
                    </a:ext>
                  </a:extLst>
                </a:gridCol>
              </a:tblGrid>
              <a:tr h="252627">
                <a:tc>
                  <a:txBody>
                    <a:bodyPr/>
                    <a:lstStyle/>
                    <a:p>
                      <a:pPr marL="0" marR="0" algn="ctr">
                        <a:lnSpc>
                          <a:spcPct val="107000"/>
                        </a:lnSpc>
                        <a:spcBef>
                          <a:spcPts val="0"/>
                        </a:spcBef>
                        <a:spcAft>
                          <a:spcPts val="0"/>
                        </a:spcAft>
                      </a:pPr>
                      <a:r>
                        <a:rPr lang="en-US" sz="700">
                          <a:effectLst/>
                        </a:rPr>
                        <a:t>Risk Type</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Risk ID</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Description</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Probability</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Impact </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Mitigation</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extLst>
                  <a:ext uri="{0D108BD9-81ED-4DB2-BD59-A6C34878D82A}">
                    <a16:rowId xmlns:a16="http://schemas.microsoft.com/office/drawing/2014/main" val="3930868984"/>
                  </a:ext>
                </a:extLst>
              </a:tr>
              <a:tr h="510969">
                <a:tc>
                  <a:txBody>
                    <a:bodyPr/>
                    <a:lstStyle/>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(Unique ID)</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(Summary of risk)</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Rate 1(LOW)</a:t>
                      </a:r>
                      <a:br>
                        <a:rPr lang="en-US" sz="700">
                          <a:effectLst/>
                        </a:rPr>
                      </a:br>
                      <a:r>
                        <a:rPr lang="en-US" sz="700">
                          <a:effectLst/>
                        </a:rPr>
                        <a:t> to 5(HIGH)</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Rate 1(LOW)</a:t>
                      </a:r>
                      <a:br>
                        <a:rPr lang="en-US" sz="700">
                          <a:effectLst/>
                        </a:rPr>
                      </a:br>
                      <a:r>
                        <a:rPr lang="en-US" sz="700">
                          <a:effectLst/>
                        </a:rPr>
                        <a:t> to 5(HIGH)</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tc>
                  <a:txBody>
                    <a:bodyPr/>
                    <a:lstStyle/>
                    <a:p>
                      <a:pPr marL="0" marR="0" algn="ctr">
                        <a:lnSpc>
                          <a:spcPct val="107000"/>
                        </a:lnSpc>
                        <a:spcBef>
                          <a:spcPts val="0"/>
                        </a:spcBef>
                        <a:spcAft>
                          <a:spcPts val="0"/>
                        </a:spcAft>
                      </a:pPr>
                      <a:r>
                        <a:rPr lang="en-US" sz="700">
                          <a:effectLst/>
                        </a:rPr>
                        <a:t>(Measures to </a:t>
                      </a:r>
                      <a:br>
                        <a:rPr lang="en-US" sz="700">
                          <a:effectLst/>
                        </a:rPr>
                      </a:br>
                      <a:r>
                        <a:rPr lang="en-US" sz="700">
                          <a:effectLst/>
                        </a:rPr>
                        <a:t>lower or eliminate risk)</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b"/>
                </a:tc>
                <a:extLst>
                  <a:ext uri="{0D108BD9-81ED-4DB2-BD59-A6C34878D82A}">
                    <a16:rowId xmlns:a16="http://schemas.microsoft.com/office/drawing/2014/main" val="101765695"/>
                  </a:ext>
                </a:extLst>
              </a:tr>
              <a:tr h="640139">
                <a:tc>
                  <a:txBody>
                    <a:bodyPr/>
                    <a:lstStyle/>
                    <a:p>
                      <a:pPr marL="0" marR="0" algn="ctr">
                        <a:lnSpc>
                          <a:spcPct val="107000"/>
                        </a:lnSpc>
                        <a:spcBef>
                          <a:spcPts val="0"/>
                        </a:spcBef>
                        <a:spcAft>
                          <a:spcPts val="0"/>
                        </a:spcAft>
                      </a:pPr>
                      <a:r>
                        <a:rPr lang="en-US" sz="700">
                          <a:effectLst/>
                        </a:rPr>
                        <a:t>Technical</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1001</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Incompatibility with</a:t>
                      </a:r>
                      <a:br>
                        <a:rPr lang="en-US" sz="700">
                          <a:effectLst/>
                        </a:rPr>
                      </a:br>
                      <a:r>
                        <a:rPr lang="en-US" sz="700">
                          <a:effectLst/>
                        </a:rPr>
                        <a:t> certain operating systems</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dirty="0">
                          <a:effectLst/>
                        </a:rPr>
                        <a:t>4</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C00000"/>
                    </a:solidFill>
                  </a:tcPr>
                </a:tc>
                <a:tc>
                  <a:txBody>
                    <a:bodyPr/>
                    <a:lstStyle/>
                    <a:p>
                      <a:pPr marL="0" marR="0" algn="ctr">
                        <a:lnSpc>
                          <a:spcPct val="107000"/>
                        </a:lnSpc>
                        <a:spcBef>
                          <a:spcPts val="0"/>
                        </a:spcBef>
                        <a:spcAft>
                          <a:spcPts val="0"/>
                        </a:spcAft>
                      </a:pPr>
                      <a:r>
                        <a:rPr lang="en-US" sz="700" dirty="0">
                          <a:effectLst/>
                        </a:rPr>
                        <a:t>5</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FF0000"/>
                    </a:solidFill>
                  </a:tcPr>
                </a:tc>
                <a:tc>
                  <a:txBody>
                    <a:bodyPr/>
                    <a:lstStyle/>
                    <a:p>
                      <a:pPr marL="0" marR="0" algn="ctr">
                        <a:lnSpc>
                          <a:spcPct val="107000"/>
                        </a:lnSpc>
                        <a:spcBef>
                          <a:spcPts val="0"/>
                        </a:spcBef>
                        <a:spcAft>
                          <a:spcPts val="0"/>
                        </a:spcAft>
                      </a:pPr>
                      <a:r>
                        <a:rPr lang="en-US" sz="700">
                          <a:effectLst/>
                        </a:rPr>
                        <a:t>Perform complete testing</a:t>
                      </a:r>
                      <a:br>
                        <a:rPr lang="en-US" sz="700">
                          <a:effectLst/>
                        </a:rPr>
                      </a:br>
                      <a:r>
                        <a:rPr lang="en-US" sz="700">
                          <a:effectLst/>
                        </a:rPr>
                        <a:t> and compatibility test </a:t>
                      </a:r>
                      <a:br>
                        <a:rPr lang="en-US" sz="700">
                          <a:effectLst/>
                        </a:rPr>
                      </a:br>
                      <a:r>
                        <a:rPr lang="en-US" sz="700">
                          <a:effectLst/>
                        </a:rPr>
                        <a:t>during development phase</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extLst>
                  <a:ext uri="{0D108BD9-81ED-4DB2-BD59-A6C34878D82A}">
                    <a16:rowId xmlns:a16="http://schemas.microsoft.com/office/drawing/2014/main" val="2024153179"/>
                  </a:ext>
                </a:extLst>
              </a:tr>
              <a:tr h="510969">
                <a:tc>
                  <a:txBody>
                    <a:bodyPr/>
                    <a:lstStyle/>
                    <a:p>
                      <a:pPr marL="0" marR="0" algn="ctr">
                        <a:lnSpc>
                          <a:spcPct val="107000"/>
                        </a:lnSpc>
                        <a:spcBef>
                          <a:spcPts val="0"/>
                        </a:spcBef>
                        <a:spcAft>
                          <a:spcPts val="0"/>
                        </a:spcAft>
                      </a:pPr>
                      <a:r>
                        <a:rPr lang="en-US" sz="700">
                          <a:effectLst/>
                        </a:rPr>
                        <a:t>Market</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1002</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Changing UI as per </a:t>
                      </a:r>
                      <a:br>
                        <a:rPr lang="en-US" sz="700">
                          <a:effectLst/>
                        </a:rPr>
                      </a:br>
                      <a:r>
                        <a:rPr lang="en-US" sz="700">
                          <a:effectLst/>
                        </a:rPr>
                        <a:t>user preferences for music </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dirty="0">
                          <a:effectLst/>
                        </a:rPr>
                        <a:t>5</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FF0000"/>
                    </a:solidFill>
                  </a:tcPr>
                </a:tc>
                <a:tc>
                  <a:txBody>
                    <a:bodyPr/>
                    <a:lstStyle/>
                    <a:p>
                      <a:pPr marL="0" marR="0" algn="ctr">
                        <a:lnSpc>
                          <a:spcPct val="107000"/>
                        </a:lnSpc>
                        <a:spcBef>
                          <a:spcPts val="0"/>
                        </a:spcBef>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FFFF00"/>
                    </a:solidFill>
                  </a:tcPr>
                </a:tc>
                <a:tc>
                  <a:txBody>
                    <a:bodyPr/>
                    <a:lstStyle/>
                    <a:p>
                      <a:pPr marL="0" marR="0" algn="ctr">
                        <a:lnSpc>
                          <a:spcPct val="107000"/>
                        </a:lnSpc>
                        <a:spcBef>
                          <a:spcPts val="0"/>
                        </a:spcBef>
                        <a:spcAft>
                          <a:spcPts val="0"/>
                        </a:spcAft>
                      </a:pPr>
                      <a:r>
                        <a:rPr lang="en-US" sz="700">
                          <a:effectLst/>
                        </a:rPr>
                        <a:t>Keep close note</a:t>
                      </a:r>
                      <a:br>
                        <a:rPr lang="en-US" sz="700">
                          <a:effectLst/>
                        </a:rPr>
                      </a:br>
                      <a:r>
                        <a:rPr lang="en-US" sz="700">
                          <a:effectLst/>
                        </a:rPr>
                        <a:t> of customers feedback</a:t>
                      </a:r>
                      <a:br>
                        <a:rPr lang="en-US" sz="700">
                          <a:effectLst/>
                        </a:rPr>
                      </a:br>
                      <a:r>
                        <a:rPr lang="en-US" sz="700">
                          <a:effectLst/>
                        </a:rPr>
                        <a:t> and market trends</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extLst>
                  <a:ext uri="{0D108BD9-81ED-4DB2-BD59-A6C34878D82A}">
                    <a16:rowId xmlns:a16="http://schemas.microsoft.com/office/drawing/2014/main" val="2358574719"/>
                  </a:ext>
                </a:extLst>
              </a:tr>
              <a:tr h="640139">
                <a:tc>
                  <a:txBody>
                    <a:bodyPr/>
                    <a:lstStyle/>
                    <a:p>
                      <a:pPr marL="0" marR="0" algn="ctr">
                        <a:lnSpc>
                          <a:spcPct val="107000"/>
                        </a:lnSpc>
                        <a:spcBef>
                          <a:spcPts val="0"/>
                        </a:spcBef>
                        <a:spcAft>
                          <a:spcPts val="0"/>
                        </a:spcAft>
                      </a:pPr>
                      <a:r>
                        <a:rPr lang="en-US" sz="700">
                          <a:effectLst/>
                        </a:rPr>
                        <a:t>Resource</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1003</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Executive/ senior</a:t>
                      </a:r>
                      <a:br>
                        <a:rPr lang="en-US" sz="700">
                          <a:effectLst/>
                        </a:rPr>
                      </a:br>
                      <a:r>
                        <a:rPr lang="en-US" sz="700">
                          <a:effectLst/>
                        </a:rPr>
                        <a:t> technical person </a:t>
                      </a:r>
                      <a:br>
                        <a:rPr lang="en-US" sz="700">
                          <a:effectLst/>
                        </a:rPr>
                      </a:br>
                      <a:r>
                        <a:rPr lang="en-US" sz="700">
                          <a:effectLst/>
                        </a:rPr>
                        <a:t>leaving the project</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92D050"/>
                    </a:solidFill>
                  </a:tcPr>
                </a:tc>
                <a:tc>
                  <a:txBody>
                    <a:bodyPr/>
                    <a:lstStyle/>
                    <a:p>
                      <a:pPr marL="0" marR="0" algn="ctr">
                        <a:lnSpc>
                          <a:spcPct val="107000"/>
                        </a:lnSpc>
                        <a:spcBef>
                          <a:spcPts val="0"/>
                        </a:spcBef>
                        <a:spcAft>
                          <a:spcPts val="0"/>
                        </a:spcAft>
                      </a:pPr>
                      <a:r>
                        <a:rPr lang="en-US" sz="700" dirty="0">
                          <a:effectLst/>
                        </a:rPr>
                        <a:t>5</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FF0000"/>
                    </a:solidFill>
                  </a:tcPr>
                </a:tc>
                <a:tc>
                  <a:txBody>
                    <a:bodyPr/>
                    <a:lstStyle/>
                    <a:p>
                      <a:pPr marL="0" marR="0" algn="ctr">
                        <a:lnSpc>
                          <a:spcPct val="107000"/>
                        </a:lnSpc>
                        <a:spcBef>
                          <a:spcPts val="0"/>
                        </a:spcBef>
                        <a:spcAft>
                          <a:spcPts val="0"/>
                        </a:spcAft>
                      </a:pPr>
                      <a:r>
                        <a:rPr lang="en-US" sz="700">
                          <a:effectLst/>
                        </a:rPr>
                        <a:t>Cross train team members</a:t>
                      </a:r>
                      <a:br>
                        <a:rPr lang="en-US" sz="700">
                          <a:effectLst/>
                        </a:rPr>
                      </a:br>
                      <a:r>
                        <a:rPr lang="en-US" sz="700">
                          <a:effectLst/>
                        </a:rPr>
                        <a:t> and maintain documentation</a:t>
                      </a:r>
                      <a:br>
                        <a:rPr lang="en-US" sz="700">
                          <a:effectLst/>
                        </a:rPr>
                      </a:br>
                      <a:r>
                        <a:rPr lang="en-US" sz="700">
                          <a:effectLst/>
                        </a:rPr>
                        <a:t> if development work</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extLst>
                  <a:ext uri="{0D108BD9-81ED-4DB2-BD59-A6C34878D82A}">
                    <a16:rowId xmlns:a16="http://schemas.microsoft.com/office/drawing/2014/main" val="1287811634"/>
                  </a:ext>
                </a:extLst>
              </a:tr>
              <a:tr h="390942">
                <a:tc>
                  <a:txBody>
                    <a:bodyPr/>
                    <a:lstStyle/>
                    <a:p>
                      <a:pPr marL="0" marR="0" algn="ctr">
                        <a:lnSpc>
                          <a:spcPct val="107000"/>
                        </a:lnSpc>
                        <a:spcBef>
                          <a:spcPts val="0"/>
                        </a:spcBef>
                        <a:spcAft>
                          <a:spcPts val="0"/>
                        </a:spcAft>
                      </a:pPr>
                      <a:r>
                        <a:rPr lang="en-US" sz="700">
                          <a:effectLst/>
                        </a:rPr>
                        <a:t>Regulatory</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dirty="0">
                          <a:effectLst/>
                        </a:rPr>
                        <a:t>1004</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Changes in law of</a:t>
                      </a:r>
                      <a:br>
                        <a:rPr lang="en-US" sz="700">
                          <a:effectLst/>
                        </a:rPr>
                      </a:br>
                      <a:r>
                        <a:rPr lang="en-US" sz="700">
                          <a:effectLst/>
                        </a:rPr>
                        <a:t> customer data gathering</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dirty="0">
                          <a:effectLst/>
                        </a:rPr>
                        <a:t>4</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C00000"/>
                    </a:solidFill>
                  </a:tcPr>
                </a:tc>
                <a:tc>
                  <a:txBody>
                    <a:bodyPr/>
                    <a:lstStyle/>
                    <a:p>
                      <a:pPr marL="0" marR="0" algn="ctr">
                        <a:lnSpc>
                          <a:spcPct val="107000"/>
                        </a:lnSpc>
                        <a:spcBef>
                          <a:spcPts val="0"/>
                        </a:spcBef>
                        <a:spcAft>
                          <a:spcPts val="0"/>
                        </a:spcAft>
                      </a:pPr>
                      <a:r>
                        <a:rPr lang="en-US" sz="700" dirty="0">
                          <a:effectLst/>
                        </a:rPr>
                        <a:t>5</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FF0000"/>
                    </a:solidFill>
                  </a:tcPr>
                </a:tc>
                <a:tc>
                  <a:txBody>
                    <a:bodyPr/>
                    <a:lstStyle/>
                    <a:p>
                      <a:pPr marL="0" marR="0" algn="ctr">
                        <a:lnSpc>
                          <a:spcPct val="107000"/>
                        </a:lnSpc>
                        <a:spcBef>
                          <a:spcPts val="0"/>
                        </a:spcBef>
                        <a:spcAft>
                          <a:spcPts val="0"/>
                        </a:spcAft>
                      </a:pPr>
                      <a:r>
                        <a:rPr lang="en-US" sz="700">
                          <a:effectLst/>
                        </a:rPr>
                        <a:t>Regularly review</a:t>
                      </a:r>
                      <a:br>
                        <a:rPr lang="en-US" sz="700">
                          <a:effectLst/>
                        </a:rPr>
                      </a:br>
                      <a:r>
                        <a:rPr lang="en-US" sz="700">
                          <a:effectLst/>
                        </a:rPr>
                        <a:t> data protection laws</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extLst>
                  <a:ext uri="{0D108BD9-81ED-4DB2-BD59-A6C34878D82A}">
                    <a16:rowId xmlns:a16="http://schemas.microsoft.com/office/drawing/2014/main" val="2507853295"/>
                  </a:ext>
                </a:extLst>
              </a:tr>
              <a:tr h="521256">
                <a:tc>
                  <a:txBody>
                    <a:bodyPr/>
                    <a:lstStyle/>
                    <a:p>
                      <a:pPr marL="0" marR="0" algn="ctr">
                        <a:lnSpc>
                          <a:spcPct val="107000"/>
                        </a:lnSpc>
                        <a:spcBef>
                          <a:spcPts val="0"/>
                        </a:spcBef>
                        <a:spcAft>
                          <a:spcPts val="0"/>
                        </a:spcAft>
                      </a:pPr>
                      <a:r>
                        <a:rPr lang="en-US" sz="700">
                          <a:effectLst/>
                        </a:rPr>
                        <a:t>Integration</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1005</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dirty="0">
                          <a:effectLst/>
                        </a:rPr>
                        <a:t>Application facing </a:t>
                      </a:r>
                      <a:br>
                        <a:rPr lang="en-US" sz="700" dirty="0">
                          <a:effectLst/>
                        </a:rPr>
                      </a:br>
                      <a:r>
                        <a:rPr lang="en-US" sz="700" dirty="0">
                          <a:effectLst/>
                        </a:rPr>
                        <a:t>issue for third </a:t>
                      </a:r>
                      <a:br>
                        <a:rPr lang="en-US" sz="700" dirty="0">
                          <a:effectLst/>
                        </a:rPr>
                      </a:br>
                      <a:r>
                        <a:rPr lang="en-US" sz="700" dirty="0">
                          <a:effectLst/>
                        </a:rPr>
                        <a:t>party API integration</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FFFF00"/>
                    </a:solidFill>
                  </a:tcPr>
                </a:tc>
                <a:tc>
                  <a:txBody>
                    <a:bodyPr/>
                    <a:lstStyle/>
                    <a:p>
                      <a:pPr marL="0" marR="0" algn="ctr">
                        <a:lnSpc>
                          <a:spcPct val="107000"/>
                        </a:lnSpc>
                        <a:spcBef>
                          <a:spcPts val="0"/>
                        </a:spcBef>
                        <a:spcAft>
                          <a:spcPts val="0"/>
                        </a:spcAft>
                      </a:pPr>
                      <a:r>
                        <a:rPr lang="en-US" sz="700" dirty="0">
                          <a:effectLst/>
                        </a:rPr>
                        <a:t>2</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FFFF00"/>
                    </a:solidFill>
                  </a:tcPr>
                </a:tc>
                <a:tc>
                  <a:txBody>
                    <a:bodyPr/>
                    <a:lstStyle/>
                    <a:p>
                      <a:pPr marL="0" marR="0" algn="ctr">
                        <a:lnSpc>
                          <a:spcPct val="107000"/>
                        </a:lnSpc>
                        <a:spcBef>
                          <a:spcPts val="0"/>
                        </a:spcBef>
                        <a:spcAft>
                          <a:spcPts val="0"/>
                        </a:spcAft>
                      </a:pPr>
                      <a:r>
                        <a:rPr lang="en-US" sz="700" dirty="0">
                          <a:effectLst/>
                        </a:rPr>
                        <a:t>Establish strong </a:t>
                      </a:r>
                      <a:br>
                        <a:rPr lang="en-US" sz="700" dirty="0">
                          <a:effectLst/>
                        </a:rPr>
                      </a:br>
                      <a:r>
                        <a:rPr lang="en-US" sz="700" dirty="0">
                          <a:effectLst/>
                        </a:rPr>
                        <a:t>partnership and develop</a:t>
                      </a:r>
                      <a:br>
                        <a:rPr lang="en-US" sz="700" dirty="0">
                          <a:effectLst/>
                        </a:rPr>
                      </a:br>
                      <a:r>
                        <a:rPr lang="en-US" sz="700" dirty="0">
                          <a:effectLst/>
                        </a:rPr>
                        <a:t> reliable application</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extLst>
                  <a:ext uri="{0D108BD9-81ED-4DB2-BD59-A6C34878D82A}">
                    <a16:rowId xmlns:a16="http://schemas.microsoft.com/office/drawing/2014/main" val="1217884905"/>
                  </a:ext>
                </a:extLst>
              </a:tr>
              <a:tr h="394600">
                <a:tc>
                  <a:txBody>
                    <a:bodyPr/>
                    <a:lstStyle/>
                    <a:p>
                      <a:pPr marL="0" marR="0" algn="ctr">
                        <a:lnSpc>
                          <a:spcPct val="107000"/>
                        </a:lnSpc>
                        <a:spcBef>
                          <a:spcPts val="0"/>
                        </a:spcBef>
                        <a:spcAft>
                          <a:spcPts val="0"/>
                        </a:spcAft>
                      </a:pPr>
                      <a:r>
                        <a:rPr lang="en-US" sz="700">
                          <a:effectLst/>
                        </a:rPr>
                        <a:t>Security</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1006</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a:effectLst/>
                        </a:rPr>
                        <a:t>Security breach</a:t>
                      </a:r>
                      <a:endParaRPr lang="en-US" sz="70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tc>
                  <a:txBody>
                    <a:bodyPr/>
                    <a:lstStyle/>
                    <a:p>
                      <a:pPr marL="0" marR="0" algn="ctr">
                        <a:lnSpc>
                          <a:spcPct val="107000"/>
                        </a:lnSpc>
                        <a:spcBef>
                          <a:spcPts val="0"/>
                        </a:spcBef>
                        <a:spcAft>
                          <a:spcPts val="0"/>
                        </a:spcAft>
                      </a:pPr>
                      <a:r>
                        <a:rPr lang="en-US" sz="700" dirty="0">
                          <a:effectLst/>
                        </a:rPr>
                        <a:t>1</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92D050"/>
                    </a:solidFill>
                  </a:tcPr>
                </a:tc>
                <a:tc>
                  <a:txBody>
                    <a:bodyPr/>
                    <a:lstStyle/>
                    <a:p>
                      <a:pPr marL="0" marR="0" algn="ctr">
                        <a:lnSpc>
                          <a:spcPct val="107000"/>
                        </a:lnSpc>
                        <a:spcBef>
                          <a:spcPts val="0"/>
                        </a:spcBef>
                        <a:spcAft>
                          <a:spcPts val="0"/>
                        </a:spcAft>
                      </a:pPr>
                      <a:r>
                        <a:rPr lang="en-US" sz="700" dirty="0">
                          <a:effectLst/>
                        </a:rPr>
                        <a:t>5</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solidFill>
                      <a:srgbClr val="FF0000"/>
                    </a:solidFill>
                  </a:tcPr>
                </a:tc>
                <a:tc>
                  <a:txBody>
                    <a:bodyPr/>
                    <a:lstStyle/>
                    <a:p>
                      <a:pPr marL="0" marR="0" algn="ctr">
                        <a:lnSpc>
                          <a:spcPct val="107000"/>
                        </a:lnSpc>
                        <a:spcBef>
                          <a:spcPts val="0"/>
                        </a:spcBef>
                        <a:spcAft>
                          <a:spcPts val="0"/>
                        </a:spcAft>
                      </a:pPr>
                      <a:r>
                        <a:rPr lang="en-US" sz="700" dirty="0">
                          <a:effectLst/>
                        </a:rPr>
                        <a:t>Review and update</a:t>
                      </a:r>
                      <a:br>
                        <a:rPr lang="en-US" sz="700" dirty="0">
                          <a:effectLst/>
                        </a:rPr>
                      </a:br>
                      <a:r>
                        <a:rPr lang="en-US" sz="700" dirty="0">
                          <a:effectLst/>
                        </a:rPr>
                        <a:t> security system</a:t>
                      </a:r>
                      <a:br>
                        <a:rPr lang="en-US" sz="700" dirty="0">
                          <a:effectLst/>
                        </a:rPr>
                      </a:br>
                      <a:r>
                        <a:rPr lang="en-US" sz="700" dirty="0">
                          <a:effectLst/>
                        </a:rPr>
                        <a:t> on regular intervals</a:t>
                      </a:r>
                      <a:endParaRPr lang="en-US" sz="700" dirty="0">
                        <a:effectLst/>
                        <a:latin typeface="Calibri" panose="020F0502020204030204" pitchFamily="34" charset="0"/>
                        <a:ea typeface="Calibri" panose="020F0502020204030204" pitchFamily="34" charset="0"/>
                        <a:cs typeface="Mangal" panose="02040503050203030202" pitchFamily="18" charset="0"/>
                      </a:endParaRPr>
                    </a:p>
                  </a:txBody>
                  <a:tcPr marL="43687" marR="43687" marT="0" marB="0" anchor="ctr"/>
                </a:tc>
                <a:extLst>
                  <a:ext uri="{0D108BD9-81ED-4DB2-BD59-A6C34878D82A}">
                    <a16:rowId xmlns:a16="http://schemas.microsoft.com/office/drawing/2014/main" val="2153989932"/>
                  </a:ext>
                </a:extLst>
              </a:tr>
            </a:tbl>
          </a:graphicData>
        </a:graphic>
      </p:graphicFrame>
      <p:pic>
        <p:nvPicPr>
          <p:cNvPr id="31" name="WhatsApp Audio 2023-12-18 at 5.21.45 PM (2)">
            <a:hlinkClick r:id="" action="ppaction://media"/>
            <a:extLst>
              <a:ext uri="{FF2B5EF4-FFF2-40B4-BE49-F238E27FC236}">
                <a16:creationId xmlns:a16="http://schemas.microsoft.com/office/drawing/2014/main" id="{D5CDB62A-264E-7A6E-0F0B-079AF2F9DF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8300" y="4661125"/>
            <a:ext cx="304800" cy="304800"/>
          </a:xfrm>
          <a:prstGeom prst="rect">
            <a:avLst/>
          </a:prstGeom>
        </p:spPr>
      </p:pic>
    </p:spTree>
    <p:extLst>
      <p:ext uri="{BB962C8B-B14F-4D97-AF65-F5344CB8AC3E}">
        <p14:creationId xmlns:p14="http://schemas.microsoft.com/office/powerpoint/2010/main" val="191038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279"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p:nvPr/>
        </p:nvSpPr>
        <p:spPr>
          <a:xfrm>
            <a:off x="793209" y="313662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4721463" y="1190329"/>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4736260" y="3143045"/>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806826" y="1239242"/>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txBox="1">
            <a:spLocks noGrp="1"/>
          </p:cNvSpPr>
          <p:nvPr>
            <p:ph type="subTitle" idx="1"/>
          </p:nvPr>
        </p:nvSpPr>
        <p:spPr>
          <a:xfrm>
            <a:off x="1678615" y="1342725"/>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OVERVIEW &amp; GOAL</a:t>
            </a:r>
            <a:endParaRPr dirty="0"/>
          </a:p>
        </p:txBody>
      </p:sp>
      <p:sp>
        <p:nvSpPr>
          <p:cNvPr id="447" name="Google Shape;447;p37"/>
          <p:cNvSpPr txBox="1">
            <a:spLocks noGrp="1"/>
          </p:cNvSpPr>
          <p:nvPr>
            <p:ph type="title" idx="15"/>
          </p:nvPr>
        </p:nvSpPr>
        <p:spPr>
          <a:xfrm>
            <a:off x="2171700" y="452325"/>
            <a:ext cx="480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POINTS OF DISCUSSION</a:t>
            </a:r>
            <a:endParaRPr dirty="0"/>
          </a:p>
        </p:txBody>
      </p:sp>
      <p:sp>
        <p:nvSpPr>
          <p:cNvPr id="448" name="Google Shape;448;p37"/>
          <p:cNvSpPr txBox="1">
            <a:spLocks noGrp="1"/>
          </p:cNvSpPr>
          <p:nvPr>
            <p:ph type="title"/>
          </p:nvPr>
        </p:nvSpPr>
        <p:spPr>
          <a:xfrm>
            <a:off x="764394" y="1421492"/>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01</a:t>
            </a:r>
            <a:endParaRPr dirty="0"/>
          </a:p>
        </p:txBody>
      </p:sp>
      <p:sp>
        <p:nvSpPr>
          <p:cNvPr id="450" name="Google Shape;450;p37"/>
          <p:cNvSpPr txBox="1">
            <a:spLocks noGrp="1"/>
          </p:cNvSpPr>
          <p:nvPr>
            <p:ph type="title" idx="3"/>
          </p:nvPr>
        </p:nvSpPr>
        <p:spPr>
          <a:xfrm>
            <a:off x="4678963" y="1346166"/>
            <a:ext cx="960300" cy="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1" name="Google Shape;451;p37"/>
          <p:cNvSpPr txBox="1">
            <a:spLocks noGrp="1"/>
          </p:cNvSpPr>
          <p:nvPr>
            <p:ph type="title" idx="4"/>
          </p:nvPr>
        </p:nvSpPr>
        <p:spPr>
          <a:xfrm>
            <a:off x="718315" y="3300537"/>
            <a:ext cx="9603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2">
                    <a:lumMod val="95000"/>
                  </a:schemeClr>
                </a:solidFill>
              </a:rPr>
              <a:t>05</a:t>
            </a:r>
            <a:endParaRPr dirty="0">
              <a:solidFill>
                <a:schemeClr val="tx2">
                  <a:lumMod val="95000"/>
                </a:schemeClr>
              </a:solidFill>
            </a:endParaRPr>
          </a:p>
        </p:txBody>
      </p:sp>
      <p:sp>
        <p:nvSpPr>
          <p:cNvPr id="452" name="Google Shape;452;p37"/>
          <p:cNvSpPr txBox="1">
            <a:spLocks noGrp="1"/>
          </p:cNvSpPr>
          <p:nvPr>
            <p:ph type="title" idx="5"/>
          </p:nvPr>
        </p:nvSpPr>
        <p:spPr>
          <a:xfrm>
            <a:off x="4661613" y="3301574"/>
            <a:ext cx="9603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53" name="Google Shape;453;p37"/>
          <p:cNvSpPr txBox="1">
            <a:spLocks noGrp="1"/>
          </p:cNvSpPr>
          <p:nvPr>
            <p:ph type="subTitle" idx="6"/>
          </p:nvPr>
        </p:nvSpPr>
        <p:spPr>
          <a:xfrm>
            <a:off x="5621913" y="1341103"/>
            <a:ext cx="27192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455" name="Google Shape;455;p37"/>
          <p:cNvSpPr txBox="1">
            <a:spLocks noGrp="1"/>
          </p:cNvSpPr>
          <p:nvPr>
            <p:ph type="subTitle" idx="8"/>
          </p:nvPr>
        </p:nvSpPr>
        <p:spPr>
          <a:xfrm>
            <a:off x="1715938" y="3091033"/>
            <a:ext cx="2719200" cy="8091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CONSTRAINTS</a:t>
            </a:r>
            <a:endParaRPr dirty="0"/>
          </a:p>
        </p:txBody>
      </p:sp>
      <p:sp>
        <p:nvSpPr>
          <p:cNvPr id="457" name="Google Shape;457;p37"/>
          <p:cNvSpPr txBox="1">
            <a:spLocks noGrp="1"/>
          </p:cNvSpPr>
          <p:nvPr>
            <p:ph type="subTitle" idx="13"/>
          </p:nvPr>
        </p:nvSpPr>
        <p:spPr>
          <a:xfrm>
            <a:off x="5732651" y="2974836"/>
            <a:ext cx="2719200" cy="8933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SCOPE PLAN &amp; SHEDULE PLAN</a:t>
            </a:r>
            <a:endParaRPr dirty="0"/>
          </a:p>
        </p:txBody>
      </p:sp>
      <p:cxnSp>
        <p:nvCxnSpPr>
          <p:cNvPr id="459" name="Google Shape;459;p37"/>
          <p:cNvCxnSpPr/>
          <p:nvPr/>
        </p:nvCxnSpPr>
        <p:spPr>
          <a:xfrm>
            <a:off x="4533363" y="1190329"/>
            <a:ext cx="0" cy="765600"/>
          </a:xfrm>
          <a:prstGeom prst="straightConnector1">
            <a:avLst/>
          </a:prstGeom>
          <a:noFill/>
          <a:ln w="9525" cap="flat" cmpd="sng">
            <a:solidFill>
              <a:schemeClr val="accent2"/>
            </a:solidFill>
            <a:prstDash val="solid"/>
            <a:round/>
            <a:headEnd type="none" w="med" len="med"/>
            <a:tailEnd type="none" w="med" len="med"/>
          </a:ln>
        </p:spPr>
      </p:cxnSp>
      <p:cxnSp>
        <p:nvCxnSpPr>
          <p:cNvPr id="460" name="Google Shape;460;p37"/>
          <p:cNvCxnSpPr/>
          <p:nvPr/>
        </p:nvCxnSpPr>
        <p:spPr>
          <a:xfrm>
            <a:off x="4562899" y="3184249"/>
            <a:ext cx="0" cy="765600"/>
          </a:xfrm>
          <a:prstGeom prst="straightConnector1">
            <a:avLst/>
          </a:prstGeom>
          <a:noFill/>
          <a:ln w="9525" cap="flat" cmpd="sng">
            <a:solidFill>
              <a:schemeClr val="accent2"/>
            </a:solidFill>
            <a:prstDash val="solid"/>
            <a:round/>
            <a:headEnd type="none" w="med" len="med"/>
            <a:tailEnd type="none" w="med" len="med"/>
          </a:ln>
        </p:spPr>
      </p:cxnSp>
      <p:cxnSp>
        <p:nvCxnSpPr>
          <p:cNvPr id="461" name="Google Shape;461;p37"/>
          <p:cNvCxnSpPr/>
          <p:nvPr/>
        </p:nvCxnSpPr>
        <p:spPr>
          <a:xfrm>
            <a:off x="776446" y="1103791"/>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37"/>
          <p:cNvCxnSpPr/>
          <p:nvPr/>
        </p:nvCxnSpPr>
        <p:spPr>
          <a:xfrm>
            <a:off x="764394" y="2079842"/>
            <a:ext cx="7704600" cy="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37"/>
          <p:cNvCxnSpPr/>
          <p:nvPr/>
        </p:nvCxnSpPr>
        <p:spPr>
          <a:xfrm>
            <a:off x="874267" y="3098941"/>
            <a:ext cx="7704600" cy="0"/>
          </a:xfrm>
          <a:prstGeom prst="straightConnector1">
            <a:avLst/>
          </a:prstGeom>
          <a:noFill/>
          <a:ln w="9525" cap="flat" cmpd="sng">
            <a:solidFill>
              <a:schemeClr val="dk2"/>
            </a:solidFill>
            <a:prstDash val="solid"/>
            <a:round/>
            <a:headEnd type="none" w="med" len="med"/>
            <a:tailEnd type="none" w="med" len="med"/>
          </a:ln>
        </p:spPr>
      </p:cxnSp>
      <p:sp>
        <p:nvSpPr>
          <p:cNvPr id="464" name="Google Shape;464;p37"/>
          <p:cNvSpPr/>
          <p:nvPr/>
        </p:nvSpPr>
        <p:spPr>
          <a:xfrm>
            <a:off x="412751" y="587844"/>
            <a:ext cx="363695" cy="310543"/>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37"/>
          <p:cNvCxnSpPr/>
          <p:nvPr/>
        </p:nvCxnSpPr>
        <p:spPr>
          <a:xfrm>
            <a:off x="776450" y="776272"/>
            <a:ext cx="289200" cy="0"/>
          </a:xfrm>
          <a:prstGeom prst="straightConnector1">
            <a:avLst/>
          </a:prstGeom>
          <a:noFill/>
          <a:ln w="9525" cap="flat" cmpd="sng">
            <a:solidFill>
              <a:schemeClr val="accent2"/>
            </a:solidFill>
            <a:prstDash val="solid"/>
            <a:round/>
            <a:headEnd type="none" w="med" len="med"/>
            <a:tailEnd type="none" w="med" len="med"/>
          </a:ln>
        </p:spPr>
      </p:cxnSp>
      <p:sp>
        <p:nvSpPr>
          <p:cNvPr id="466" name="Google Shape;466;p37"/>
          <p:cNvSpPr/>
          <p:nvPr/>
        </p:nvSpPr>
        <p:spPr>
          <a:xfrm>
            <a:off x="867250" y="490004"/>
            <a:ext cx="123336" cy="330483"/>
          </a:xfrm>
          <a:custGeom>
            <a:avLst/>
            <a:gdLst/>
            <a:ahLst/>
            <a:cxnLst/>
            <a:rect l="l" t="t" r="r" b="b"/>
            <a:pathLst>
              <a:path w="5180" h="13880" extrusionOk="0">
                <a:moveTo>
                  <a:pt x="3989" y="10644"/>
                </a:moveTo>
                <a:cubicBezTo>
                  <a:pt x="4365" y="10644"/>
                  <a:pt x="4641" y="10748"/>
                  <a:pt x="4739" y="10955"/>
                </a:cubicBezTo>
                <a:cubicBezTo>
                  <a:pt x="4965" y="11419"/>
                  <a:pt x="4263" y="12229"/>
                  <a:pt x="3167" y="12764"/>
                </a:cubicBezTo>
                <a:cubicBezTo>
                  <a:pt x="2574" y="13058"/>
                  <a:pt x="1984" y="13208"/>
                  <a:pt x="1533" y="13208"/>
                </a:cubicBezTo>
                <a:cubicBezTo>
                  <a:pt x="1160" y="13208"/>
                  <a:pt x="882" y="13105"/>
                  <a:pt x="774" y="12895"/>
                </a:cubicBezTo>
                <a:cubicBezTo>
                  <a:pt x="548" y="12431"/>
                  <a:pt x="1250" y="11633"/>
                  <a:pt x="2346" y="11098"/>
                </a:cubicBezTo>
                <a:cubicBezTo>
                  <a:pt x="2948" y="10793"/>
                  <a:pt x="3540" y="10644"/>
                  <a:pt x="3989" y="10644"/>
                </a:cubicBezTo>
                <a:close/>
                <a:moveTo>
                  <a:pt x="4548" y="1"/>
                </a:moveTo>
                <a:lnTo>
                  <a:pt x="4548" y="10264"/>
                </a:lnTo>
                <a:cubicBezTo>
                  <a:pt x="4256" y="10050"/>
                  <a:pt x="3862" y="9940"/>
                  <a:pt x="3423" y="9940"/>
                </a:cubicBezTo>
                <a:cubicBezTo>
                  <a:pt x="2934" y="9940"/>
                  <a:pt x="2390" y="10077"/>
                  <a:pt x="1869" y="10359"/>
                </a:cubicBezTo>
                <a:cubicBezTo>
                  <a:pt x="631" y="11038"/>
                  <a:pt x="0" y="12264"/>
                  <a:pt x="476" y="13133"/>
                </a:cubicBezTo>
                <a:cubicBezTo>
                  <a:pt x="745" y="13622"/>
                  <a:pt x="1319" y="13880"/>
                  <a:pt x="1992" y="13880"/>
                </a:cubicBezTo>
                <a:cubicBezTo>
                  <a:pt x="2484" y="13880"/>
                  <a:pt x="3030" y="13742"/>
                  <a:pt x="3548" y="13455"/>
                </a:cubicBezTo>
                <a:cubicBezTo>
                  <a:pt x="4525" y="12943"/>
                  <a:pt x="5096" y="12074"/>
                  <a:pt x="5096" y="11312"/>
                </a:cubicBezTo>
                <a:lnTo>
                  <a:pt x="5179" y="11312"/>
                </a:lnTo>
                <a:lnTo>
                  <a:pt x="5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8052750"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8325833" y="42524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8628581" y="762225"/>
            <a:ext cx="112368" cy="29955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42;p37">
            <a:extLst>
              <a:ext uri="{FF2B5EF4-FFF2-40B4-BE49-F238E27FC236}">
                <a16:creationId xmlns:a16="http://schemas.microsoft.com/office/drawing/2014/main" id="{D65E0D64-0C4F-81D9-A2AA-35BE1A61FF6F}"/>
              </a:ext>
            </a:extLst>
          </p:cNvPr>
          <p:cNvSpPr/>
          <p:nvPr/>
        </p:nvSpPr>
        <p:spPr>
          <a:xfrm>
            <a:off x="801874" y="2091173"/>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44;p37">
            <a:extLst>
              <a:ext uri="{FF2B5EF4-FFF2-40B4-BE49-F238E27FC236}">
                <a16:creationId xmlns:a16="http://schemas.microsoft.com/office/drawing/2014/main" id="{34F736C9-DD09-72F1-401D-6EF754B36DB8}"/>
              </a:ext>
            </a:extLst>
          </p:cNvPr>
          <p:cNvSpPr/>
          <p:nvPr/>
        </p:nvSpPr>
        <p:spPr>
          <a:xfrm>
            <a:off x="4736260" y="2094918"/>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52;p37">
            <a:extLst>
              <a:ext uri="{FF2B5EF4-FFF2-40B4-BE49-F238E27FC236}">
                <a16:creationId xmlns:a16="http://schemas.microsoft.com/office/drawing/2014/main" id="{B60B51B0-39BC-E234-FA27-1F11563B547C}"/>
              </a:ext>
            </a:extLst>
          </p:cNvPr>
          <p:cNvSpPr txBox="1">
            <a:spLocks/>
          </p:cNvSpPr>
          <p:nvPr/>
        </p:nvSpPr>
        <p:spPr>
          <a:xfrm>
            <a:off x="4676410" y="2268617"/>
            <a:ext cx="960300" cy="46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400"/>
              <a:buFont typeface="Lora"/>
              <a:buNone/>
              <a:defRPr sz="2000" b="1" i="1" u="none" strike="noStrike" cap="none">
                <a:solidFill>
                  <a:schemeClr val="lt1"/>
                </a:solidFill>
                <a:latin typeface="Lora"/>
                <a:ea typeface="Lora"/>
                <a:cs typeface="Lora"/>
                <a:sym typeface="Lora"/>
              </a:defRPr>
            </a:lvl1pPr>
            <a:lvl2pPr marR="0" lvl="1"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2pPr>
            <a:lvl3pPr marR="0" lvl="2"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3pPr>
            <a:lvl4pPr marR="0" lvl="3"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4pPr>
            <a:lvl5pPr marR="0" lvl="4"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5pPr>
            <a:lvl6pPr marR="0" lvl="5"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6pPr>
            <a:lvl7pPr marR="0" lvl="6"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7pPr>
            <a:lvl8pPr marR="0" lvl="7"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8pPr>
            <a:lvl9pPr marR="0" lvl="8"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9pPr>
          </a:lstStyle>
          <a:p>
            <a:r>
              <a:rPr lang="en" dirty="0"/>
              <a:t>04</a:t>
            </a:r>
          </a:p>
        </p:txBody>
      </p:sp>
      <p:sp>
        <p:nvSpPr>
          <p:cNvPr id="5" name="Google Shape;455;p37">
            <a:extLst>
              <a:ext uri="{FF2B5EF4-FFF2-40B4-BE49-F238E27FC236}">
                <a16:creationId xmlns:a16="http://schemas.microsoft.com/office/drawing/2014/main" id="{8B6CDFA7-8D74-FFFE-384F-8F4DFF76339D}"/>
              </a:ext>
            </a:extLst>
          </p:cNvPr>
          <p:cNvSpPr txBox="1">
            <a:spLocks/>
          </p:cNvSpPr>
          <p:nvPr/>
        </p:nvSpPr>
        <p:spPr>
          <a:xfrm>
            <a:off x="1702322" y="2091174"/>
            <a:ext cx="2719200" cy="7482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1pPr>
            <a:lvl2pPr marL="914400" marR="0" lvl="1"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2pPr>
            <a:lvl3pPr marL="1371600" marR="0" lvl="2"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3pPr>
            <a:lvl4pPr marL="1828800" marR="0" lvl="3"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4pPr>
            <a:lvl5pPr marL="2286000" marR="0" lvl="4"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5pPr>
            <a:lvl6pPr marL="2743200" marR="0" lvl="5"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6pPr>
            <a:lvl7pPr marL="3200400" marR="0" lvl="6"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7pPr>
            <a:lvl8pPr marL="3657600" marR="0" lvl="7"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8pPr>
            <a:lvl9pPr marL="4114800" marR="0" lvl="8"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9pPr>
          </a:lstStyle>
          <a:p>
            <a:pPr marL="0" indent="0"/>
            <a:r>
              <a:rPr lang="en-US" dirty="0"/>
              <a:t>PROJECT REQUIREMENTS</a:t>
            </a:r>
          </a:p>
        </p:txBody>
      </p:sp>
      <p:sp>
        <p:nvSpPr>
          <p:cNvPr id="7" name="Google Shape;457;p37">
            <a:extLst>
              <a:ext uri="{FF2B5EF4-FFF2-40B4-BE49-F238E27FC236}">
                <a16:creationId xmlns:a16="http://schemas.microsoft.com/office/drawing/2014/main" id="{C8ED9591-F0C7-E115-1B60-D569B19AFA1F}"/>
              </a:ext>
            </a:extLst>
          </p:cNvPr>
          <p:cNvSpPr txBox="1">
            <a:spLocks/>
          </p:cNvSpPr>
          <p:nvPr/>
        </p:nvSpPr>
        <p:spPr>
          <a:xfrm>
            <a:off x="5698007" y="2216586"/>
            <a:ext cx="2719200" cy="6669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1pPr>
            <a:lvl2pPr marL="914400" marR="0" lvl="1"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2pPr>
            <a:lvl3pPr marL="1371600" marR="0" lvl="2"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3pPr>
            <a:lvl4pPr marL="1828800" marR="0" lvl="3"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4pPr>
            <a:lvl5pPr marL="2286000" marR="0" lvl="4"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5pPr>
            <a:lvl6pPr marL="2743200" marR="0" lvl="5"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6pPr>
            <a:lvl7pPr marL="3200400" marR="0" lvl="6"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7pPr>
            <a:lvl8pPr marL="3657600" marR="0" lvl="7"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8pPr>
            <a:lvl9pPr marL="4114800" marR="0" lvl="8" indent="-317500" algn="l" rtl="0">
              <a:lnSpc>
                <a:spcPct val="100000"/>
              </a:lnSpc>
              <a:spcBef>
                <a:spcPts val="0"/>
              </a:spcBef>
              <a:spcAft>
                <a:spcPts val="0"/>
              </a:spcAft>
              <a:buClr>
                <a:schemeClr val="dk1"/>
              </a:buClr>
              <a:buSzPts val="1400"/>
              <a:buFont typeface="Nunito Sans"/>
              <a:buNone/>
              <a:defRPr sz="1800" b="1" i="1" u="none" strike="noStrike" cap="none">
                <a:solidFill>
                  <a:schemeClr val="dk2"/>
                </a:solidFill>
                <a:latin typeface="Lora"/>
                <a:ea typeface="Lora"/>
                <a:cs typeface="Lora"/>
                <a:sym typeface="Lora"/>
              </a:defRPr>
            </a:lvl9pPr>
          </a:lstStyle>
          <a:p>
            <a:pPr marL="0" indent="0"/>
            <a:r>
              <a:rPr lang="en-US" dirty="0"/>
              <a:t>ACCEPTANCE CRITERIA</a:t>
            </a:r>
          </a:p>
        </p:txBody>
      </p:sp>
      <p:cxnSp>
        <p:nvCxnSpPr>
          <p:cNvPr id="9" name="Google Shape;460;p37">
            <a:extLst>
              <a:ext uri="{FF2B5EF4-FFF2-40B4-BE49-F238E27FC236}">
                <a16:creationId xmlns:a16="http://schemas.microsoft.com/office/drawing/2014/main" id="{38A08520-329F-4B1C-0AAA-DBBA990A6A93}"/>
              </a:ext>
            </a:extLst>
          </p:cNvPr>
          <p:cNvCxnSpPr/>
          <p:nvPr/>
        </p:nvCxnSpPr>
        <p:spPr>
          <a:xfrm>
            <a:off x="4558482" y="2188950"/>
            <a:ext cx="0" cy="765600"/>
          </a:xfrm>
          <a:prstGeom prst="straightConnector1">
            <a:avLst/>
          </a:prstGeom>
          <a:noFill/>
          <a:ln w="9525" cap="flat" cmpd="sng">
            <a:solidFill>
              <a:schemeClr val="accent2"/>
            </a:solidFill>
            <a:prstDash val="solid"/>
            <a:round/>
            <a:headEnd type="none" w="med" len="med"/>
            <a:tailEnd type="none" w="med" len="med"/>
          </a:ln>
        </p:spPr>
      </p:cxnSp>
      <p:sp>
        <p:nvSpPr>
          <p:cNvPr id="13" name="TextBox 12">
            <a:extLst>
              <a:ext uri="{FF2B5EF4-FFF2-40B4-BE49-F238E27FC236}">
                <a16:creationId xmlns:a16="http://schemas.microsoft.com/office/drawing/2014/main" id="{49C50CFD-2B5C-E8F1-8E81-D2911A1503AA}"/>
              </a:ext>
            </a:extLst>
          </p:cNvPr>
          <p:cNvSpPr txBox="1"/>
          <p:nvPr/>
        </p:nvSpPr>
        <p:spPr>
          <a:xfrm>
            <a:off x="982294" y="2265243"/>
            <a:ext cx="1046407" cy="400110"/>
          </a:xfrm>
          <a:prstGeom prst="rect">
            <a:avLst/>
          </a:prstGeom>
          <a:noFill/>
        </p:spPr>
        <p:txBody>
          <a:bodyPr wrap="square" rtlCol="0">
            <a:spAutoFit/>
          </a:bodyPr>
          <a:lstStyle/>
          <a:p>
            <a:r>
              <a:rPr lang="en-US" sz="2000" b="1" dirty="0">
                <a:solidFill>
                  <a:schemeClr val="tx2">
                    <a:lumMod val="95000"/>
                  </a:schemeClr>
                </a:solidFill>
                <a:latin typeface="Lora" pitchFamily="2" charset="0"/>
              </a:rPr>
              <a:t>03</a:t>
            </a:r>
          </a:p>
        </p:txBody>
      </p:sp>
      <p:sp>
        <p:nvSpPr>
          <p:cNvPr id="14" name="Google Shape;444;p37">
            <a:extLst>
              <a:ext uri="{FF2B5EF4-FFF2-40B4-BE49-F238E27FC236}">
                <a16:creationId xmlns:a16="http://schemas.microsoft.com/office/drawing/2014/main" id="{C388EC5D-F51D-DC83-BD6C-82DA0B1AC425}"/>
              </a:ext>
            </a:extLst>
          </p:cNvPr>
          <p:cNvSpPr/>
          <p:nvPr/>
        </p:nvSpPr>
        <p:spPr>
          <a:xfrm>
            <a:off x="4736260" y="4118040"/>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52;p37">
            <a:extLst>
              <a:ext uri="{FF2B5EF4-FFF2-40B4-BE49-F238E27FC236}">
                <a16:creationId xmlns:a16="http://schemas.microsoft.com/office/drawing/2014/main" id="{2853CAE4-D9DD-08BC-17BC-375FF40D6DDF}"/>
              </a:ext>
            </a:extLst>
          </p:cNvPr>
          <p:cNvSpPr txBox="1">
            <a:spLocks/>
          </p:cNvSpPr>
          <p:nvPr/>
        </p:nvSpPr>
        <p:spPr>
          <a:xfrm>
            <a:off x="4721463" y="4234079"/>
            <a:ext cx="960300" cy="46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400"/>
              <a:buFont typeface="Lora"/>
              <a:buNone/>
              <a:defRPr sz="2000" b="1" i="1" u="none" strike="noStrike" cap="none">
                <a:solidFill>
                  <a:schemeClr val="lt1"/>
                </a:solidFill>
                <a:latin typeface="Lora"/>
                <a:ea typeface="Lora"/>
                <a:cs typeface="Lora"/>
                <a:sym typeface="Lora"/>
              </a:defRPr>
            </a:lvl1pPr>
            <a:lvl2pPr marR="0" lvl="1"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2pPr>
            <a:lvl3pPr marR="0" lvl="2"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3pPr>
            <a:lvl4pPr marR="0" lvl="3"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4pPr>
            <a:lvl5pPr marR="0" lvl="4"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5pPr>
            <a:lvl6pPr marR="0" lvl="5"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6pPr>
            <a:lvl7pPr marR="0" lvl="6"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7pPr>
            <a:lvl8pPr marR="0" lvl="7"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8pPr>
            <a:lvl9pPr marR="0" lvl="8"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9pPr>
          </a:lstStyle>
          <a:p>
            <a:r>
              <a:rPr lang="en" dirty="0"/>
              <a:t>08</a:t>
            </a:r>
          </a:p>
        </p:txBody>
      </p:sp>
      <p:cxnSp>
        <p:nvCxnSpPr>
          <p:cNvPr id="18" name="Google Shape;460;p37">
            <a:extLst>
              <a:ext uri="{FF2B5EF4-FFF2-40B4-BE49-F238E27FC236}">
                <a16:creationId xmlns:a16="http://schemas.microsoft.com/office/drawing/2014/main" id="{488DD375-52A7-3364-B82F-7F6C4BD7F7E9}"/>
              </a:ext>
            </a:extLst>
          </p:cNvPr>
          <p:cNvCxnSpPr/>
          <p:nvPr/>
        </p:nvCxnSpPr>
        <p:spPr>
          <a:xfrm>
            <a:off x="4558482" y="4343754"/>
            <a:ext cx="0" cy="765600"/>
          </a:xfrm>
          <a:prstGeom prst="straightConnector1">
            <a:avLst/>
          </a:prstGeom>
          <a:noFill/>
          <a:ln w="9525" cap="flat" cmpd="sng">
            <a:solidFill>
              <a:schemeClr val="accent2"/>
            </a:solidFill>
            <a:prstDash val="solid"/>
            <a:round/>
            <a:headEnd type="none" w="med" len="med"/>
            <a:tailEnd type="none" w="med" len="med"/>
          </a:ln>
        </p:spPr>
      </p:cxnSp>
      <p:cxnSp>
        <p:nvCxnSpPr>
          <p:cNvPr id="19" name="Google Shape;463;p37">
            <a:extLst>
              <a:ext uri="{FF2B5EF4-FFF2-40B4-BE49-F238E27FC236}">
                <a16:creationId xmlns:a16="http://schemas.microsoft.com/office/drawing/2014/main" id="{010E2F2F-DBA0-D242-E921-835405ED2018}"/>
              </a:ext>
            </a:extLst>
          </p:cNvPr>
          <p:cNvCxnSpPr/>
          <p:nvPr/>
        </p:nvCxnSpPr>
        <p:spPr>
          <a:xfrm>
            <a:off x="903007" y="4087750"/>
            <a:ext cx="7704600" cy="0"/>
          </a:xfrm>
          <a:prstGeom prst="straightConnector1">
            <a:avLst/>
          </a:prstGeom>
          <a:noFill/>
          <a:ln w="9525" cap="flat" cmpd="sng">
            <a:solidFill>
              <a:schemeClr val="dk2"/>
            </a:solidFill>
            <a:prstDash val="solid"/>
            <a:round/>
            <a:headEnd type="none" w="med" len="med"/>
            <a:tailEnd type="none" w="med" len="med"/>
          </a:ln>
        </p:spPr>
      </p:cxnSp>
      <p:sp>
        <p:nvSpPr>
          <p:cNvPr id="21" name="TextBox 20">
            <a:extLst>
              <a:ext uri="{FF2B5EF4-FFF2-40B4-BE49-F238E27FC236}">
                <a16:creationId xmlns:a16="http://schemas.microsoft.com/office/drawing/2014/main" id="{C213AB78-C2A4-E2AF-EC39-C88FD971415B}"/>
              </a:ext>
            </a:extLst>
          </p:cNvPr>
          <p:cNvSpPr txBox="1"/>
          <p:nvPr/>
        </p:nvSpPr>
        <p:spPr>
          <a:xfrm>
            <a:off x="5717435" y="4143695"/>
            <a:ext cx="2734416" cy="923330"/>
          </a:xfrm>
          <a:prstGeom prst="rect">
            <a:avLst/>
          </a:prstGeom>
          <a:noFill/>
        </p:spPr>
        <p:txBody>
          <a:bodyPr wrap="square">
            <a:spAutoFit/>
          </a:bodyPr>
          <a:lstStyle/>
          <a:p>
            <a:pPr marL="0" lvl="0" indent="0" algn="l" rtl="0">
              <a:spcBef>
                <a:spcPts val="0"/>
              </a:spcBef>
              <a:spcAft>
                <a:spcPts val="0"/>
              </a:spcAft>
              <a:buNone/>
            </a:pPr>
            <a:r>
              <a:rPr lang="en-US" sz="1800" b="1" i="1" dirty="0">
                <a:latin typeface="Lora" pitchFamily="2" charset="0"/>
              </a:rPr>
              <a:t>COMMUNICATION PLAN,CHANGE PLAN,RISK PLAN</a:t>
            </a:r>
          </a:p>
        </p:txBody>
      </p:sp>
      <p:sp>
        <p:nvSpPr>
          <p:cNvPr id="22" name="TextBox 21">
            <a:extLst>
              <a:ext uri="{FF2B5EF4-FFF2-40B4-BE49-F238E27FC236}">
                <a16:creationId xmlns:a16="http://schemas.microsoft.com/office/drawing/2014/main" id="{05D9004D-9A4B-6596-83D3-DEF7998581E0}"/>
              </a:ext>
            </a:extLst>
          </p:cNvPr>
          <p:cNvSpPr txBox="1"/>
          <p:nvPr/>
        </p:nvSpPr>
        <p:spPr>
          <a:xfrm>
            <a:off x="1715938" y="4275336"/>
            <a:ext cx="2734416" cy="369332"/>
          </a:xfrm>
          <a:prstGeom prst="rect">
            <a:avLst/>
          </a:prstGeom>
          <a:noFill/>
        </p:spPr>
        <p:txBody>
          <a:bodyPr wrap="square">
            <a:spAutoFit/>
          </a:bodyPr>
          <a:lstStyle/>
          <a:p>
            <a:pPr marL="0" lvl="0" indent="0" algn="l" rtl="0">
              <a:spcBef>
                <a:spcPts val="0"/>
              </a:spcBef>
              <a:spcAft>
                <a:spcPts val="0"/>
              </a:spcAft>
              <a:buNone/>
            </a:pPr>
            <a:r>
              <a:rPr lang="en-US" sz="1800" b="1" i="1" dirty="0">
                <a:latin typeface="Lora" pitchFamily="2" charset="0"/>
              </a:rPr>
              <a:t>PROJECT BUDGET</a:t>
            </a:r>
          </a:p>
        </p:txBody>
      </p:sp>
      <p:sp>
        <p:nvSpPr>
          <p:cNvPr id="23" name="Google Shape;444;p37">
            <a:extLst>
              <a:ext uri="{FF2B5EF4-FFF2-40B4-BE49-F238E27FC236}">
                <a16:creationId xmlns:a16="http://schemas.microsoft.com/office/drawing/2014/main" id="{E770DB53-0428-12F2-B85D-7134BECCD082}"/>
              </a:ext>
            </a:extLst>
          </p:cNvPr>
          <p:cNvSpPr/>
          <p:nvPr/>
        </p:nvSpPr>
        <p:spPr>
          <a:xfrm>
            <a:off x="823394" y="4125436"/>
            <a:ext cx="840600" cy="840600"/>
          </a:xfrm>
          <a:prstGeom prst="star12">
            <a:avLst>
              <a:gd name="adj" fmla="val 318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2;p37">
            <a:extLst>
              <a:ext uri="{FF2B5EF4-FFF2-40B4-BE49-F238E27FC236}">
                <a16:creationId xmlns:a16="http://schemas.microsoft.com/office/drawing/2014/main" id="{8ACCA53F-595F-840D-7FB1-293AF488E2DB}"/>
              </a:ext>
            </a:extLst>
          </p:cNvPr>
          <p:cNvSpPr txBox="1">
            <a:spLocks/>
          </p:cNvSpPr>
          <p:nvPr/>
        </p:nvSpPr>
        <p:spPr>
          <a:xfrm>
            <a:off x="740720" y="4306249"/>
            <a:ext cx="960300" cy="46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400"/>
              <a:buFont typeface="Lora"/>
              <a:buNone/>
              <a:defRPr sz="2000" b="1" i="1" u="none" strike="noStrike" cap="none">
                <a:solidFill>
                  <a:schemeClr val="lt1"/>
                </a:solidFill>
                <a:latin typeface="Lora"/>
                <a:ea typeface="Lora"/>
                <a:cs typeface="Lora"/>
                <a:sym typeface="Lora"/>
              </a:defRPr>
            </a:lvl1pPr>
            <a:lvl2pPr marR="0" lvl="1"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2pPr>
            <a:lvl3pPr marR="0" lvl="2"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3pPr>
            <a:lvl4pPr marR="0" lvl="3"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4pPr>
            <a:lvl5pPr marR="0" lvl="4"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5pPr>
            <a:lvl6pPr marR="0" lvl="5"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6pPr>
            <a:lvl7pPr marR="0" lvl="6"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7pPr>
            <a:lvl8pPr marR="0" lvl="7"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8pPr>
            <a:lvl9pPr marR="0" lvl="8" algn="ctr" rtl="0">
              <a:lnSpc>
                <a:spcPct val="100000"/>
              </a:lnSpc>
              <a:spcBef>
                <a:spcPts val="0"/>
              </a:spcBef>
              <a:spcAft>
                <a:spcPts val="0"/>
              </a:spcAft>
              <a:buClr>
                <a:schemeClr val="accent4"/>
              </a:buClr>
              <a:buSzPts val="2400"/>
              <a:buFont typeface="Lora"/>
              <a:buNone/>
              <a:defRPr sz="2400" b="1" i="1" u="none" strike="noStrike" cap="none">
                <a:solidFill>
                  <a:schemeClr val="accent4"/>
                </a:solidFill>
                <a:latin typeface="Lora"/>
                <a:ea typeface="Lora"/>
                <a:cs typeface="Lora"/>
                <a:sym typeface="Lora"/>
              </a:defRPr>
            </a:lvl9pPr>
          </a:lstStyle>
          <a:p>
            <a:r>
              <a:rPr lang="en" dirty="0"/>
              <a:t>07</a:t>
            </a:r>
          </a:p>
        </p:txBody>
      </p:sp>
      <p:pic>
        <p:nvPicPr>
          <p:cNvPr id="33" name="WhatsApp Ptt 2023-12-18 at 8.10.46 PM">
            <a:hlinkClick r:id="" action="ppaction://media"/>
            <a:extLst>
              <a:ext uri="{FF2B5EF4-FFF2-40B4-BE49-F238E27FC236}">
                <a16:creationId xmlns:a16="http://schemas.microsoft.com/office/drawing/2014/main" id="{457D8E8A-4458-EA23-B55C-489508415A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2952" y="4398479"/>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112"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dirty="0">
                <a:solidFill>
                  <a:srgbClr val="1F1F1F"/>
                </a:solidFill>
                <a:latin typeface="Lora" pitchFamily="2" charset="0"/>
              </a:rPr>
              <a:t>CHANGE CONTROL</a:t>
            </a:r>
            <a:endParaRPr lang="en-US" dirty="0"/>
          </a:p>
        </p:txBody>
      </p:sp>
      <p:pic>
        <p:nvPicPr>
          <p:cNvPr id="2" name="Picture 1">
            <a:extLst>
              <a:ext uri="{FF2B5EF4-FFF2-40B4-BE49-F238E27FC236}">
                <a16:creationId xmlns:a16="http://schemas.microsoft.com/office/drawing/2014/main" id="{8CDB473D-75C2-2DDA-6AFB-49A3669436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07925" y="1599426"/>
            <a:ext cx="4295775" cy="1533525"/>
          </a:xfrm>
          <a:prstGeom prst="rect">
            <a:avLst/>
          </a:prstGeom>
          <a:noFill/>
          <a:ln>
            <a:noFill/>
          </a:ln>
        </p:spPr>
      </p:pic>
      <p:sp>
        <p:nvSpPr>
          <p:cNvPr id="4" name="TextBox 3">
            <a:extLst>
              <a:ext uri="{FF2B5EF4-FFF2-40B4-BE49-F238E27FC236}">
                <a16:creationId xmlns:a16="http://schemas.microsoft.com/office/drawing/2014/main" id="{0DAB09F2-91FA-5F95-D102-3141053360FC}"/>
              </a:ext>
            </a:extLst>
          </p:cNvPr>
          <p:cNvSpPr txBox="1"/>
          <p:nvPr/>
        </p:nvSpPr>
        <p:spPr>
          <a:xfrm>
            <a:off x="334851" y="1078218"/>
            <a:ext cx="8560157" cy="2701509"/>
          </a:xfrm>
          <a:prstGeom prst="rect">
            <a:avLst/>
          </a:prstGeom>
          <a:noFill/>
        </p:spPr>
        <p:txBody>
          <a:bodyPr wrap="square" rtlCol="0">
            <a:spAutoFit/>
          </a:bodyPr>
          <a:lstStyle/>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Change request initiation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Change assessment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Change analysis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Change decision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Change implementation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Change Review and closure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400050" indent="-400050">
              <a:buFont typeface="+mj-lt"/>
              <a:buAutoNum type="romanUcPeriod"/>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WhatsApp Audio 2023-12-18 at 5.24.26 PM (1)">
            <a:hlinkClick r:id="" action="ppaction://media"/>
            <a:extLst>
              <a:ext uri="{FF2B5EF4-FFF2-40B4-BE49-F238E27FC236}">
                <a16:creationId xmlns:a16="http://schemas.microsoft.com/office/drawing/2014/main" id="{9205808F-4478-3D40-242C-FAB2E76E50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700" y="4307344"/>
            <a:ext cx="304800" cy="304800"/>
          </a:xfrm>
          <a:prstGeom prst="rect">
            <a:avLst/>
          </a:prstGeom>
        </p:spPr>
      </p:pic>
    </p:spTree>
    <p:extLst>
      <p:ext uri="{BB962C8B-B14F-4D97-AF65-F5344CB8AC3E}">
        <p14:creationId xmlns:p14="http://schemas.microsoft.com/office/powerpoint/2010/main" val="21238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7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marR="0"/>
            <a:r>
              <a:rPr lang="en-IN" dirty="0">
                <a:solidFill>
                  <a:srgbClr val="1F1F1F"/>
                </a:solidFill>
                <a:latin typeface="Lora" pitchFamily="2" charset="0"/>
              </a:rPr>
              <a:t>STAKEHOLDER ANALYSIS</a:t>
            </a:r>
            <a:endParaRPr lang="en-US" dirty="0"/>
          </a:p>
        </p:txBody>
      </p:sp>
      <p:sp>
        <p:nvSpPr>
          <p:cNvPr id="6" name="TextBox 5">
            <a:extLst>
              <a:ext uri="{FF2B5EF4-FFF2-40B4-BE49-F238E27FC236}">
                <a16:creationId xmlns:a16="http://schemas.microsoft.com/office/drawing/2014/main" id="{58EF619F-B35E-9C33-C744-0573CF2DACEF}"/>
              </a:ext>
            </a:extLst>
          </p:cNvPr>
          <p:cNvSpPr txBox="1"/>
          <p:nvPr/>
        </p:nvSpPr>
        <p:spPr>
          <a:xfrm>
            <a:off x="330558" y="1163392"/>
            <a:ext cx="8601710" cy="2701509"/>
          </a:xfrm>
          <a:prstGeom prst="rect">
            <a:avLst/>
          </a:prstGeom>
          <a:noFill/>
        </p:spPr>
        <p:txBody>
          <a:bodyPr wrap="square" rtlCol="0">
            <a:spAutoFit/>
          </a:bodyPr>
          <a:lstStyle/>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Stakeholder Involvement:</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Functional requirements:</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Non-functional requirements:</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Documentation:</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Testing and Validation:</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400050" marR="0" indent="-400050">
              <a:lnSpc>
                <a:spcPct val="107000"/>
              </a:lnSpc>
              <a:spcBef>
                <a:spcPts val="0"/>
              </a:spcBef>
              <a:spcAft>
                <a:spcPts val="800"/>
              </a:spcAft>
              <a:buFont typeface="+mj-lt"/>
              <a:buAutoNum type="romanUcPeriod"/>
            </a:pPr>
            <a:r>
              <a:rPr lang="en-IN" sz="1800" b="1" dirty="0">
                <a:effectLst/>
                <a:latin typeface="Calibri" panose="020F0502020204030204" pitchFamily="34" charset="0"/>
                <a:ea typeface="Calibri" panose="020F0502020204030204" pitchFamily="34" charset="0"/>
                <a:cs typeface="Calibri" panose="020F0502020204030204" pitchFamily="34" charset="0"/>
              </a:rPr>
              <a:t>Deployment and release: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400050" indent="-400050">
              <a:buFont typeface="+mj-lt"/>
              <a:buAutoNum type="romanUcPeriod"/>
            </a:pPr>
            <a:endParaRPr lang="en-US" dirty="0"/>
          </a:p>
        </p:txBody>
      </p:sp>
      <p:pic>
        <p:nvPicPr>
          <p:cNvPr id="9" name="WhatsApp Audio 2023-12-18 at 5.28.53 PM">
            <a:hlinkClick r:id="" action="ppaction://media"/>
            <a:extLst>
              <a:ext uri="{FF2B5EF4-FFF2-40B4-BE49-F238E27FC236}">
                <a16:creationId xmlns:a16="http://schemas.microsoft.com/office/drawing/2014/main" id="{2D816C54-7321-6E6E-2E54-A9DBB6115E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7819" y="4192342"/>
            <a:ext cx="304800" cy="304800"/>
          </a:xfrm>
          <a:prstGeom prst="rect">
            <a:avLst/>
          </a:prstGeom>
        </p:spPr>
      </p:pic>
    </p:spTree>
    <p:extLst>
      <p:ext uri="{BB962C8B-B14F-4D97-AF65-F5344CB8AC3E}">
        <p14:creationId xmlns:p14="http://schemas.microsoft.com/office/powerpoint/2010/main" val="24940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76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9"/>
        <p:cNvGrpSpPr/>
        <p:nvPr/>
      </p:nvGrpSpPr>
      <p:grpSpPr>
        <a:xfrm>
          <a:off x="0" y="0"/>
          <a:ext cx="0" cy="0"/>
          <a:chOff x="0" y="0"/>
          <a:chExt cx="0" cy="0"/>
        </a:xfrm>
      </p:grpSpPr>
      <p:sp>
        <p:nvSpPr>
          <p:cNvPr id="870" name="Google Shape;870;p47"/>
          <p:cNvSpPr txBox="1">
            <a:spLocks noGrp="1"/>
          </p:cNvSpPr>
          <p:nvPr>
            <p:ph type="title"/>
          </p:nvPr>
        </p:nvSpPr>
        <p:spPr>
          <a:xfrm>
            <a:off x="710924" y="2247063"/>
            <a:ext cx="2967300" cy="14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pic>
        <p:nvPicPr>
          <p:cNvPr id="872" name="Google Shape;872;p47"/>
          <p:cNvPicPr preferRelativeResize="0"/>
          <p:nvPr/>
        </p:nvPicPr>
        <p:blipFill rotWithShape="1">
          <a:blip r:embed="rId4">
            <a:alphaModFix/>
          </a:blip>
          <a:srcRect t="13077" b="8145"/>
          <a:stretch/>
        </p:blipFill>
        <p:spPr>
          <a:xfrm>
            <a:off x="4791150" y="0"/>
            <a:ext cx="4352850" cy="5143498"/>
          </a:xfrm>
          <a:prstGeom prst="rect">
            <a:avLst/>
          </a:prstGeom>
          <a:noFill/>
          <a:ln>
            <a:noFill/>
          </a:ln>
        </p:spPr>
      </p:pic>
      <p:sp>
        <p:nvSpPr>
          <p:cNvPr id="873" name="Google Shape;873;p47"/>
          <p:cNvSpPr/>
          <p:nvPr/>
        </p:nvSpPr>
        <p:spPr>
          <a:xfrm>
            <a:off x="753942" y="1972083"/>
            <a:ext cx="456300" cy="456300"/>
          </a:xfrm>
          <a:prstGeom prst="star12">
            <a:avLst>
              <a:gd name="adj" fmla="val 31853"/>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sp>
        <p:nvSpPr>
          <p:cNvPr id="437" name="Google Shape;437;p36"/>
          <p:cNvSpPr txBox="1">
            <a:spLocks noGrp="1"/>
          </p:cNvSpPr>
          <p:nvPr>
            <p:ph type="body" idx="1"/>
          </p:nvPr>
        </p:nvSpPr>
        <p:spPr>
          <a:xfrm>
            <a:off x="713100" y="1082488"/>
            <a:ext cx="7717800" cy="4061012"/>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In a dynamic musical landscape, our project aims to transform how we engage with our favorite tunes. Traditional music apps provide extensive libraries but fall short on community, personalization, and overall user experience.</a:t>
            </a:r>
          </a:p>
          <a:p>
            <a:pPr marL="342900" marR="0" lvl="0" indent="-342900">
              <a:lnSpc>
                <a:spcPct val="107000"/>
              </a:lnSpc>
              <a:spcBef>
                <a:spcPts val="0"/>
              </a:spcBef>
              <a:spcAft>
                <a:spcPts val="0"/>
              </a:spcAft>
              <a:buFont typeface="Arial" panose="020B0604020202020204" pitchFamily="34" charset="0"/>
              <a:buChar char="•"/>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Introducing a groundbreaking music app that merges cutting-edge technology with a human touch.</a:t>
            </a:r>
          </a:p>
          <a:p>
            <a:pPr marL="342900" marR="0" lvl="0" indent="-342900">
              <a:lnSpc>
                <a:spcPct val="107000"/>
              </a:lnSpc>
              <a:spcBef>
                <a:spcPts val="0"/>
              </a:spcBef>
              <a:spcAft>
                <a:spcPts val="0"/>
              </a:spcAft>
              <a:buFont typeface="Arial" panose="020B0604020202020204" pitchFamily="34" charset="0"/>
              <a:buChar char="•"/>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Our app tackles traditional limitations using advanced algorithms to craft a personalized music discovery engine.</a:t>
            </a:r>
          </a:p>
        </p:txBody>
      </p:sp>
      <p:pic>
        <p:nvPicPr>
          <p:cNvPr id="2" name="WhatsApp Ptt 2023-12-18 at 8.11.57 PM">
            <a:hlinkClick r:id="" action="ppaction://media"/>
            <a:extLst>
              <a:ext uri="{FF2B5EF4-FFF2-40B4-BE49-F238E27FC236}">
                <a16:creationId xmlns:a16="http://schemas.microsoft.com/office/drawing/2014/main" id="{11EF5995-E83A-6C35-07EE-72ECBD2D3F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1568" y="44013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437" name="Google Shape;437;p36"/>
          <p:cNvSpPr txBox="1">
            <a:spLocks noGrp="1"/>
          </p:cNvSpPr>
          <p:nvPr>
            <p:ph type="body" idx="1"/>
          </p:nvPr>
        </p:nvSpPr>
        <p:spPr>
          <a:xfrm>
            <a:off x="713100" y="1082488"/>
            <a:ext cx="7717800" cy="4061012"/>
          </a:xfrm>
          <a:prstGeom prst="rect">
            <a:avLst/>
          </a:prstGeom>
        </p:spPr>
        <p:txBody>
          <a:bodyPr spcFirstLastPara="1" wrap="square" lIns="91425" tIns="91425" rIns="91425" bIns="91425" anchor="t" anchorCtr="0">
            <a:noAutofit/>
          </a:bodyPr>
          <a:lstStyle/>
          <a:p>
            <a:pPr marL="400050" marR="0" lvl="0" indent="-400050">
              <a:lnSpc>
                <a:spcPct val="107000"/>
              </a:lnSpc>
              <a:spcBef>
                <a:spcPts val="0"/>
              </a:spcBef>
              <a:spcAft>
                <a:spcPts val="0"/>
              </a:spcAft>
              <a:buFont typeface="+mj-lt"/>
              <a:buAutoNum type="romanUcPeriod"/>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Revolutionize music consumption </a:t>
            </a:r>
          </a:p>
          <a:p>
            <a:pPr marL="400050" marR="0" lvl="0" indent="-400050">
              <a:lnSpc>
                <a:spcPct val="107000"/>
              </a:lnSpc>
              <a:spcBef>
                <a:spcPts val="0"/>
              </a:spcBef>
              <a:spcAft>
                <a:spcPts val="0"/>
              </a:spcAft>
              <a:buFont typeface="+mj-lt"/>
              <a:buAutoNum type="romanUcPeriod"/>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Seamless integration</a:t>
            </a:r>
          </a:p>
          <a:p>
            <a:pPr marL="400050" marR="0" lvl="0" indent="-400050">
              <a:lnSpc>
                <a:spcPct val="107000"/>
              </a:lnSpc>
              <a:spcBef>
                <a:spcPts val="0"/>
              </a:spcBef>
              <a:spcAft>
                <a:spcPts val="0"/>
              </a:spcAft>
              <a:buFont typeface="+mj-lt"/>
              <a:buAutoNum type="romanUcPeriod"/>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Collaborative features</a:t>
            </a:r>
          </a:p>
          <a:p>
            <a:pPr marL="400050" marR="0" lvl="0" indent="-400050">
              <a:lnSpc>
                <a:spcPct val="107000"/>
              </a:lnSpc>
              <a:spcBef>
                <a:spcPts val="0"/>
              </a:spcBef>
              <a:spcAft>
                <a:spcPts val="0"/>
              </a:spcAft>
              <a:buFont typeface="+mj-lt"/>
              <a:buAutoNum type="romanUcPeriod"/>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Real-time interactions</a:t>
            </a:r>
          </a:p>
          <a:p>
            <a:pPr marL="400050" marR="0" lvl="0" indent="-400050">
              <a:lnSpc>
                <a:spcPct val="107000"/>
              </a:lnSpc>
              <a:spcBef>
                <a:spcPts val="0"/>
              </a:spcBef>
              <a:spcAft>
                <a:spcPts val="0"/>
              </a:spcAft>
              <a:buFont typeface="+mj-lt"/>
              <a:buAutoNum type="romanUcPeriod"/>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Offline playback</a:t>
            </a:r>
          </a:p>
          <a:p>
            <a:pPr marL="400050" marR="0" lvl="0" indent="-400050">
              <a:lnSpc>
                <a:spcPct val="107000"/>
              </a:lnSpc>
              <a:spcBef>
                <a:spcPts val="0"/>
              </a:spcBef>
              <a:spcAft>
                <a:spcPts val="0"/>
              </a:spcAft>
              <a:buFont typeface="+mj-lt"/>
              <a:buAutoNum type="romanUcPeriod"/>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Extensive customization </a:t>
            </a:r>
          </a:p>
          <a:p>
            <a:pPr marL="400050" marR="0" lvl="0" indent="-400050">
              <a:lnSpc>
                <a:spcPct val="107000"/>
              </a:lnSpc>
              <a:spcBef>
                <a:spcPts val="0"/>
              </a:spcBef>
              <a:spcAft>
                <a:spcPts val="0"/>
              </a:spcAft>
              <a:buFont typeface="+mj-lt"/>
              <a:buAutoNum type="romanUcPeriod"/>
            </a:pPr>
            <a:r>
              <a:rPr lang="en-US" sz="2400" b="1" i="1" kern="100" dirty="0">
                <a:effectLst/>
                <a:latin typeface="Calibri" panose="020F0502020204030204" pitchFamily="34" charset="0"/>
                <a:ea typeface="Calibri" panose="020F0502020204030204" pitchFamily="34" charset="0"/>
                <a:cs typeface="Calibri" panose="020F0502020204030204" pitchFamily="34" charset="0"/>
              </a:rPr>
              <a:t>Indispensable companion</a:t>
            </a:r>
          </a:p>
        </p:txBody>
      </p:sp>
      <p:pic>
        <p:nvPicPr>
          <p:cNvPr id="2" name="WhatsApp Ptt 2023-12-18 at 8.17.16 PM">
            <a:hlinkClick r:id="" action="ppaction://media"/>
            <a:extLst>
              <a:ext uri="{FF2B5EF4-FFF2-40B4-BE49-F238E27FC236}">
                <a16:creationId xmlns:a16="http://schemas.microsoft.com/office/drawing/2014/main" id="{EAFDA40B-B683-54D3-FACD-2C10256DFA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19486" y="4252443"/>
            <a:ext cx="304800" cy="304800"/>
          </a:xfrm>
          <a:prstGeom prst="rect">
            <a:avLst/>
          </a:prstGeom>
        </p:spPr>
      </p:pic>
    </p:spTree>
    <p:extLst>
      <p:ext uri="{BB962C8B-B14F-4D97-AF65-F5344CB8AC3E}">
        <p14:creationId xmlns:p14="http://schemas.microsoft.com/office/powerpoint/2010/main" val="68953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a:t>
            </a:r>
            <a:endParaRPr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algn="l">
              <a:buFont typeface="+mj-lt"/>
              <a:buAutoNum type="romanUcPeriod"/>
            </a:pPr>
            <a:r>
              <a:rPr lang="en-US" sz="1800" b="1" i="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Music Discovery Innovation</a:t>
            </a:r>
          </a:p>
          <a:p>
            <a:pPr algn="l">
              <a:buAutoNum type="romanUcPeriod"/>
            </a:pPr>
            <a:r>
              <a:rPr lang="en-US" sz="1800" b="1" i="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Community Building and Interaction</a:t>
            </a:r>
          </a:p>
          <a:p>
            <a:pPr algn="l">
              <a:buAutoNum type="romanUcPeriod"/>
            </a:pPr>
            <a:r>
              <a:rPr lang="en-US" sz="1800" b="1" i="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Improved Accessibility</a:t>
            </a:r>
          </a:p>
          <a:p>
            <a:pPr algn="l">
              <a:buAutoNum type="romanUcPeriod"/>
            </a:pPr>
            <a:r>
              <a:rPr lang="en-US" sz="1800" b="1" i="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Customization and Personalization</a:t>
            </a:r>
          </a:p>
          <a:p>
            <a:pPr algn="l">
              <a:buAutoNum type="romanUcPeriod"/>
            </a:pPr>
            <a:r>
              <a:rPr lang="en-US" sz="1800" b="1" i="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User-Friendly Design</a:t>
            </a:r>
          </a:p>
          <a:p>
            <a:pPr algn="l">
              <a:buAutoNum type="romanUcPeriod"/>
            </a:pPr>
            <a:r>
              <a:rPr lang="en-US" sz="1800" b="1" i="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Continuous Improvement</a:t>
            </a:r>
          </a:p>
          <a:p>
            <a:pPr algn="l">
              <a:buAutoNum type="romanUcPeriod"/>
            </a:pPr>
            <a:r>
              <a:rPr lang="en-US" sz="1800" b="1" i="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Testing and Quality Assurance</a:t>
            </a:r>
          </a:p>
          <a:p>
            <a:pPr algn="l">
              <a:buAutoNum type="romanUcPeriod"/>
            </a:pPr>
            <a:r>
              <a:rPr lang="en-US" sz="1800" b="1" i="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Licensing and Legal Compliance</a:t>
            </a:r>
          </a:p>
          <a:p>
            <a:pPr marL="0" lvl="0" indent="0" algn="l" rtl="0">
              <a:spcBef>
                <a:spcPts val="0"/>
              </a:spcBef>
              <a:spcAft>
                <a:spcPts val="0"/>
              </a:spcAft>
              <a:buClr>
                <a:schemeClr val="dk1"/>
              </a:buClr>
              <a:buSzPts val="1100"/>
              <a:buFont typeface="Arial"/>
              <a:buNone/>
            </a:pPr>
            <a:endParaRPr lang="en-US" sz="1800" b="1" i="1" dirty="0">
              <a:latin typeface="Calibri" panose="020F0502020204030204" pitchFamily="34" charset="0"/>
              <a:ea typeface="Calibri" panose="020F0502020204030204" pitchFamily="34" charset="0"/>
              <a:cs typeface="Calibri" panose="020F0502020204030204" pitchFamily="34" charset="0"/>
            </a:endParaRPr>
          </a:p>
        </p:txBody>
      </p:sp>
      <p:pic>
        <p:nvPicPr>
          <p:cNvPr id="2" name="WhatsApp Ptt 2023-12-18 at 8.20.57 PM">
            <a:hlinkClick r:id="" action="ppaction://media"/>
            <a:extLst>
              <a:ext uri="{FF2B5EF4-FFF2-40B4-BE49-F238E27FC236}">
                <a16:creationId xmlns:a16="http://schemas.microsoft.com/office/drawing/2014/main" id="{61BEE876-0BD8-CB24-60B7-C4158901E7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9537" y="3974636"/>
            <a:ext cx="304800" cy="304800"/>
          </a:xfrm>
          <a:prstGeom prst="rect">
            <a:avLst/>
          </a:prstGeom>
        </p:spPr>
      </p:pic>
    </p:spTree>
    <p:extLst>
      <p:ext uri="{BB962C8B-B14F-4D97-AF65-F5344CB8AC3E}">
        <p14:creationId xmlns:p14="http://schemas.microsoft.com/office/powerpoint/2010/main" val="32220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4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REQUIREMENTS</a:t>
            </a:r>
            <a:endParaRPr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buAutoNum type="romanUcPeriod"/>
            </a:pP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Clr>
                <a:schemeClr val="dk1"/>
              </a:buClr>
              <a:buSzPts val="1100"/>
              <a:buFont typeface="Arial"/>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AF2DA93-824B-5ABE-73C0-B4A61368C988}"/>
              </a:ext>
            </a:extLst>
          </p:cNvPr>
          <p:cNvPicPr>
            <a:picLocks noChangeAspect="1"/>
          </p:cNvPicPr>
          <p:nvPr/>
        </p:nvPicPr>
        <p:blipFill>
          <a:blip r:embed="rId5"/>
          <a:stretch>
            <a:fillRect/>
          </a:stretch>
        </p:blipFill>
        <p:spPr>
          <a:xfrm>
            <a:off x="4561359" y="1922970"/>
            <a:ext cx="4412454" cy="2052367"/>
          </a:xfrm>
          <a:prstGeom prst="rect">
            <a:avLst/>
          </a:prstGeom>
        </p:spPr>
      </p:pic>
      <p:sp>
        <p:nvSpPr>
          <p:cNvPr id="3" name="TextBox 2">
            <a:extLst>
              <a:ext uri="{FF2B5EF4-FFF2-40B4-BE49-F238E27FC236}">
                <a16:creationId xmlns:a16="http://schemas.microsoft.com/office/drawing/2014/main" id="{F140FE73-255D-1BA3-E719-C442B8CAAF24}"/>
              </a:ext>
            </a:extLst>
          </p:cNvPr>
          <p:cNvSpPr txBox="1"/>
          <p:nvPr/>
        </p:nvSpPr>
        <p:spPr>
          <a:xfrm>
            <a:off x="583096" y="1178158"/>
            <a:ext cx="6545352" cy="2701509"/>
          </a:xfrm>
          <a:prstGeom prst="rect">
            <a:avLst/>
          </a:prstGeom>
          <a:noFill/>
        </p:spPr>
        <p:txBody>
          <a:bodyPr wrap="square" numCol="1" rtlCol="0">
            <a:spAutoFit/>
          </a:bodyPr>
          <a:lstStyle/>
          <a:p>
            <a:pPr marL="400050" marR="0" indent="-400050">
              <a:lnSpc>
                <a:spcPct val="107000"/>
              </a:lnSpc>
              <a:spcBef>
                <a:spcPts val="0"/>
              </a:spcBef>
              <a:spcAft>
                <a:spcPts val="800"/>
              </a:spcAft>
              <a:buFont typeface="+mj-lt"/>
              <a:buAutoNum type="romanUcPeriod"/>
            </a:pPr>
            <a:r>
              <a:rPr lang="en-IN" sz="1800" b="1" kern="0" dirty="0">
                <a:effectLst/>
                <a:latin typeface="Calibri" panose="020F0502020204030204" pitchFamily="34" charset="0"/>
                <a:ea typeface="Calibri" panose="020F0502020204030204" pitchFamily="34" charset="0"/>
                <a:cs typeface="Calibri" panose="020F0502020204030204" pitchFamily="34" charset="0"/>
              </a:rPr>
              <a:t>Business Requirements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Functional &amp; Non Functional Requirements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Solution Requirements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Transition Requirements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Quality Requirements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Project management requirements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pic>
        <p:nvPicPr>
          <p:cNvPr id="4" name="WhatsApp Ptt 2023-12-18 at 8.21.46 PM">
            <a:hlinkClick r:id="" action="ppaction://media"/>
            <a:extLst>
              <a:ext uri="{FF2B5EF4-FFF2-40B4-BE49-F238E27FC236}">
                <a16:creationId xmlns:a16="http://schemas.microsoft.com/office/drawing/2014/main" id="{846591C7-DBFE-8EF7-E463-31E8E47509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9938" y="4127036"/>
            <a:ext cx="304800" cy="304800"/>
          </a:xfrm>
          <a:prstGeom prst="rect">
            <a:avLst/>
          </a:prstGeom>
        </p:spPr>
      </p:pic>
    </p:spTree>
    <p:extLst>
      <p:ext uri="{BB962C8B-B14F-4D97-AF65-F5344CB8AC3E}">
        <p14:creationId xmlns:p14="http://schemas.microsoft.com/office/powerpoint/2010/main" val="1346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ACCEPTANCE CRITERIA</a:t>
            </a:r>
            <a:endParaRPr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numCol="2" anchor="t" anchorCtr="0">
            <a:noAutofit/>
          </a:bodyPr>
          <a:lstStyle/>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User Registration and Authentication</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Edit Personal Details</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Music Streaming</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Content Discovery</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Playlist Management</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Like/Dislike</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Search Functionality</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Social Integration</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Premium Users-</a:t>
            </a:r>
            <a:r>
              <a:rPr lang="en-IN" sz="1400"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 </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Subscription-</a:t>
            </a:r>
            <a:r>
              <a:rPr lang="en-IN" sz="1400"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 </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a:p>
            <a:pPr marL="95250" marR="0" indent="-400050">
              <a:lnSpc>
                <a:spcPct val="107000"/>
              </a:lnSpc>
              <a:spcBef>
                <a:spcPts val="0"/>
              </a:spcBef>
              <a:spcAft>
                <a:spcPts val="800"/>
              </a:spcAft>
              <a:buFont typeface="+mj-lt"/>
              <a:buAutoNum type="romanUcPeriod"/>
            </a:pPr>
            <a:r>
              <a:rPr lang="en-IN" sz="1400" b="1" kern="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Customer support</a:t>
            </a:r>
            <a:endParaRPr lang="en-US" sz="1400" kern="1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4" name="Google Shape;478;p38">
            <a:extLst>
              <a:ext uri="{FF2B5EF4-FFF2-40B4-BE49-F238E27FC236}">
                <a16:creationId xmlns:a16="http://schemas.microsoft.com/office/drawing/2014/main" id="{84A2DBCF-EEAB-5CC4-4AFF-00AFE55D807A}"/>
              </a:ext>
            </a:extLst>
          </p:cNvPr>
          <p:cNvGrpSpPr/>
          <p:nvPr/>
        </p:nvGrpSpPr>
        <p:grpSpPr>
          <a:xfrm rot="254159">
            <a:off x="6130118" y="2288022"/>
            <a:ext cx="1016123" cy="567454"/>
            <a:chOff x="8291200" y="5340075"/>
            <a:chExt cx="2001475" cy="1117725"/>
          </a:xfrm>
        </p:grpSpPr>
        <p:sp>
          <p:nvSpPr>
            <p:cNvPr id="5" name="Google Shape;479;p38">
              <a:extLst>
                <a:ext uri="{FF2B5EF4-FFF2-40B4-BE49-F238E27FC236}">
                  <a16:creationId xmlns:a16="http://schemas.microsoft.com/office/drawing/2014/main" id="{32A407EA-70AD-C8A9-0880-56DABEE9FDDC}"/>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0;p38">
              <a:extLst>
                <a:ext uri="{FF2B5EF4-FFF2-40B4-BE49-F238E27FC236}">
                  <a16:creationId xmlns:a16="http://schemas.microsoft.com/office/drawing/2014/main" id="{27DE0E31-320C-5523-07A1-9FA0133C8133}"/>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1;p38">
              <a:extLst>
                <a:ext uri="{FF2B5EF4-FFF2-40B4-BE49-F238E27FC236}">
                  <a16:creationId xmlns:a16="http://schemas.microsoft.com/office/drawing/2014/main" id="{E7BDBE84-F5FE-14A4-63FB-55DB0922CF66}"/>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2;p38">
              <a:extLst>
                <a:ext uri="{FF2B5EF4-FFF2-40B4-BE49-F238E27FC236}">
                  <a16:creationId xmlns:a16="http://schemas.microsoft.com/office/drawing/2014/main" id="{F9364E64-008F-4D1E-017D-D8931FCB144E}"/>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3;p38">
              <a:extLst>
                <a:ext uri="{FF2B5EF4-FFF2-40B4-BE49-F238E27FC236}">
                  <a16:creationId xmlns:a16="http://schemas.microsoft.com/office/drawing/2014/main" id="{01E274E6-E127-5EC7-A0E8-B6CDE87525C4}"/>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4;p38">
              <a:extLst>
                <a:ext uri="{FF2B5EF4-FFF2-40B4-BE49-F238E27FC236}">
                  <a16:creationId xmlns:a16="http://schemas.microsoft.com/office/drawing/2014/main" id="{BC60F203-92E1-1B02-A6A6-489219DB7A3A}"/>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5;p38">
              <a:extLst>
                <a:ext uri="{FF2B5EF4-FFF2-40B4-BE49-F238E27FC236}">
                  <a16:creationId xmlns:a16="http://schemas.microsoft.com/office/drawing/2014/main" id="{664B188C-D82E-F963-21A8-83C413BB7F4B}"/>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6;p38">
              <a:extLst>
                <a:ext uri="{FF2B5EF4-FFF2-40B4-BE49-F238E27FC236}">
                  <a16:creationId xmlns:a16="http://schemas.microsoft.com/office/drawing/2014/main" id="{9B2677E9-1372-CE92-57EE-DC762B70911D}"/>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7;p38">
              <a:extLst>
                <a:ext uri="{FF2B5EF4-FFF2-40B4-BE49-F238E27FC236}">
                  <a16:creationId xmlns:a16="http://schemas.microsoft.com/office/drawing/2014/main" id="{4710F7D5-648F-7869-98AD-F03ABBCE7394}"/>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8;p38">
              <a:extLst>
                <a:ext uri="{FF2B5EF4-FFF2-40B4-BE49-F238E27FC236}">
                  <a16:creationId xmlns:a16="http://schemas.microsoft.com/office/drawing/2014/main" id="{8E6EF0FA-6CFF-781E-ECBA-8DAC5D67A3B7}"/>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9;p38">
              <a:extLst>
                <a:ext uri="{FF2B5EF4-FFF2-40B4-BE49-F238E27FC236}">
                  <a16:creationId xmlns:a16="http://schemas.microsoft.com/office/drawing/2014/main" id="{649B85CA-873F-FAA4-6403-E2650EBCC0DA}"/>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0;p38">
              <a:extLst>
                <a:ext uri="{FF2B5EF4-FFF2-40B4-BE49-F238E27FC236}">
                  <a16:creationId xmlns:a16="http://schemas.microsoft.com/office/drawing/2014/main" id="{84DB914B-4898-FC8B-A23A-9FA8E5525DBA}"/>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1;p38">
              <a:extLst>
                <a:ext uri="{FF2B5EF4-FFF2-40B4-BE49-F238E27FC236}">
                  <a16:creationId xmlns:a16="http://schemas.microsoft.com/office/drawing/2014/main" id="{D161C124-6423-BFEB-B525-27D96FCC91BD}"/>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2;p38">
              <a:extLst>
                <a:ext uri="{FF2B5EF4-FFF2-40B4-BE49-F238E27FC236}">
                  <a16:creationId xmlns:a16="http://schemas.microsoft.com/office/drawing/2014/main" id="{5423519F-3C5B-FAFF-CF46-DEF9750F9CBB}"/>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3;p38">
              <a:extLst>
                <a:ext uri="{FF2B5EF4-FFF2-40B4-BE49-F238E27FC236}">
                  <a16:creationId xmlns:a16="http://schemas.microsoft.com/office/drawing/2014/main" id="{6143627C-F634-9312-CCA0-102B471D2990}"/>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4;p38">
              <a:extLst>
                <a:ext uri="{FF2B5EF4-FFF2-40B4-BE49-F238E27FC236}">
                  <a16:creationId xmlns:a16="http://schemas.microsoft.com/office/drawing/2014/main" id="{D7B4B207-BA6E-E713-E105-F3C3D619861C}"/>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5;p38">
              <a:extLst>
                <a:ext uri="{FF2B5EF4-FFF2-40B4-BE49-F238E27FC236}">
                  <a16:creationId xmlns:a16="http://schemas.microsoft.com/office/drawing/2014/main" id="{D8B36844-BC0C-6054-BA5E-33845B67C260}"/>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6;p38">
              <a:extLst>
                <a:ext uri="{FF2B5EF4-FFF2-40B4-BE49-F238E27FC236}">
                  <a16:creationId xmlns:a16="http://schemas.microsoft.com/office/drawing/2014/main" id="{2C03EA6D-6154-3E8E-FED5-A22F2F06EDB4}"/>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7;p38">
              <a:extLst>
                <a:ext uri="{FF2B5EF4-FFF2-40B4-BE49-F238E27FC236}">
                  <a16:creationId xmlns:a16="http://schemas.microsoft.com/office/drawing/2014/main" id="{424D8180-273F-C985-D179-37AEB09EAD69}"/>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8;p38">
              <a:extLst>
                <a:ext uri="{FF2B5EF4-FFF2-40B4-BE49-F238E27FC236}">
                  <a16:creationId xmlns:a16="http://schemas.microsoft.com/office/drawing/2014/main" id="{5AD94642-A9BB-2445-EB70-C902A8638A51}"/>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9;p38">
              <a:extLst>
                <a:ext uri="{FF2B5EF4-FFF2-40B4-BE49-F238E27FC236}">
                  <a16:creationId xmlns:a16="http://schemas.microsoft.com/office/drawing/2014/main" id="{DDADB268-BF7C-E0D8-9D85-99E8E9778ED4}"/>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0;p38">
              <a:extLst>
                <a:ext uri="{FF2B5EF4-FFF2-40B4-BE49-F238E27FC236}">
                  <a16:creationId xmlns:a16="http://schemas.microsoft.com/office/drawing/2014/main" id="{DCEA5D35-03A4-545B-E78E-C2DE818A254B}"/>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1;p38">
              <a:extLst>
                <a:ext uri="{FF2B5EF4-FFF2-40B4-BE49-F238E27FC236}">
                  <a16:creationId xmlns:a16="http://schemas.microsoft.com/office/drawing/2014/main" id="{287248FE-B849-8AED-58EE-FD88D158CA12}"/>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2;p38">
              <a:extLst>
                <a:ext uri="{FF2B5EF4-FFF2-40B4-BE49-F238E27FC236}">
                  <a16:creationId xmlns:a16="http://schemas.microsoft.com/office/drawing/2014/main" id="{81671CBE-EB16-6F70-9FC6-AAFD3A12E4ED}"/>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3;p38">
              <a:extLst>
                <a:ext uri="{FF2B5EF4-FFF2-40B4-BE49-F238E27FC236}">
                  <a16:creationId xmlns:a16="http://schemas.microsoft.com/office/drawing/2014/main" id="{C12825E4-7CAC-778F-FA60-E231A162962E}"/>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4;p38">
              <a:extLst>
                <a:ext uri="{FF2B5EF4-FFF2-40B4-BE49-F238E27FC236}">
                  <a16:creationId xmlns:a16="http://schemas.microsoft.com/office/drawing/2014/main" id="{FED3B021-E9D3-53B5-EFFB-5590B83EFCBC}"/>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WhatsApp Ptt 2023-12-18 at 8.26.35 PM">
            <a:hlinkClick r:id="" action="ppaction://media"/>
            <a:extLst>
              <a:ext uri="{FF2B5EF4-FFF2-40B4-BE49-F238E27FC236}">
                <a16:creationId xmlns:a16="http://schemas.microsoft.com/office/drawing/2014/main" id="{9EBED932-9FB1-D83F-D1ED-75DC9F8A87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19486" y="4402336"/>
            <a:ext cx="304800" cy="304800"/>
          </a:xfrm>
          <a:prstGeom prst="rect">
            <a:avLst/>
          </a:prstGeom>
        </p:spPr>
      </p:pic>
    </p:spTree>
    <p:extLst>
      <p:ext uri="{BB962C8B-B14F-4D97-AF65-F5344CB8AC3E}">
        <p14:creationId xmlns:p14="http://schemas.microsoft.com/office/powerpoint/2010/main" val="90491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656"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CONSTRAINTS</a:t>
            </a:r>
            <a:endParaRPr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400050" marR="0" indent="-400050">
              <a:lnSpc>
                <a:spcPct val="107000"/>
              </a:lnSpc>
              <a:spcBef>
                <a:spcPts val="0"/>
              </a:spcBef>
              <a:spcAft>
                <a:spcPts val="800"/>
              </a:spcAft>
              <a:buFont typeface="+mj-lt"/>
              <a:buAutoNum type="romanUcPeriod"/>
            </a:pPr>
            <a:r>
              <a:rPr lang="en-IN" sz="1800" b="1"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Budget Constraints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Timeline Constraints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Resource Constraints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lnSpc>
                <a:spcPct val="107000"/>
              </a:lnSpc>
              <a:spcBef>
                <a:spcPts val="0"/>
              </a:spcBef>
              <a:spcAft>
                <a:spcPts val="800"/>
              </a:spcAft>
              <a:buFont typeface="+mj-lt"/>
              <a:buAutoNum type="romanUcPeriod"/>
            </a:pPr>
            <a:r>
              <a:rPr lang="en-IN" sz="1800" b="1" kern="1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Scope Creep Constraints</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400050" marR="0" indent="-400050">
              <a:spcBef>
                <a:spcPts val="0"/>
              </a:spcBef>
              <a:spcAft>
                <a:spcPts val="0"/>
              </a:spcAft>
              <a:buFont typeface="+mj-lt"/>
              <a:buAutoNum type="romanUcPeriod"/>
            </a:pPr>
            <a:r>
              <a:rPr lang="en-IN" sz="1800" b="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Risk Tolerance Constraints</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2" name="Google Shape;478;p38">
            <a:extLst>
              <a:ext uri="{FF2B5EF4-FFF2-40B4-BE49-F238E27FC236}">
                <a16:creationId xmlns:a16="http://schemas.microsoft.com/office/drawing/2014/main" id="{99A9BD93-596F-3EE1-55A9-040232FC3CC7}"/>
              </a:ext>
            </a:extLst>
          </p:cNvPr>
          <p:cNvGrpSpPr/>
          <p:nvPr/>
        </p:nvGrpSpPr>
        <p:grpSpPr>
          <a:xfrm rot="254159">
            <a:off x="6087190" y="3843309"/>
            <a:ext cx="1016123" cy="567454"/>
            <a:chOff x="8291200" y="5340075"/>
            <a:chExt cx="2001475" cy="1117725"/>
          </a:xfrm>
        </p:grpSpPr>
        <p:sp>
          <p:nvSpPr>
            <p:cNvPr id="3" name="Google Shape;479;p38">
              <a:extLst>
                <a:ext uri="{FF2B5EF4-FFF2-40B4-BE49-F238E27FC236}">
                  <a16:creationId xmlns:a16="http://schemas.microsoft.com/office/drawing/2014/main" id="{F0844281-772D-1DD6-C6BD-EF5FC27A73BE}"/>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0;p38">
              <a:extLst>
                <a:ext uri="{FF2B5EF4-FFF2-40B4-BE49-F238E27FC236}">
                  <a16:creationId xmlns:a16="http://schemas.microsoft.com/office/drawing/2014/main" id="{FE8003C5-F82C-234B-1D8A-132BE487B498}"/>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1;p38">
              <a:extLst>
                <a:ext uri="{FF2B5EF4-FFF2-40B4-BE49-F238E27FC236}">
                  <a16:creationId xmlns:a16="http://schemas.microsoft.com/office/drawing/2014/main" id="{D6936DBA-64C9-DDD8-6E4B-514B75E5D29D}"/>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2;p38">
              <a:extLst>
                <a:ext uri="{FF2B5EF4-FFF2-40B4-BE49-F238E27FC236}">
                  <a16:creationId xmlns:a16="http://schemas.microsoft.com/office/drawing/2014/main" id="{6635BAEB-F821-6180-F3C6-955CA7F44068}"/>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3;p38">
              <a:extLst>
                <a:ext uri="{FF2B5EF4-FFF2-40B4-BE49-F238E27FC236}">
                  <a16:creationId xmlns:a16="http://schemas.microsoft.com/office/drawing/2014/main" id="{5D644F93-A7C1-109A-F9D5-EE4936A1682B}"/>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4;p38">
              <a:extLst>
                <a:ext uri="{FF2B5EF4-FFF2-40B4-BE49-F238E27FC236}">
                  <a16:creationId xmlns:a16="http://schemas.microsoft.com/office/drawing/2014/main" id="{ECBC92ED-2373-2621-9371-3AC4BD41E953}"/>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5;p38">
              <a:extLst>
                <a:ext uri="{FF2B5EF4-FFF2-40B4-BE49-F238E27FC236}">
                  <a16:creationId xmlns:a16="http://schemas.microsoft.com/office/drawing/2014/main" id="{0A8D7497-CE49-19FA-B0A5-463E9F30DC33}"/>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6;p38">
              <a:extLst>
                <a:ext uri="{FF2B5EF4-FFF2-40B4-BE49-F238E27FC236}">
                  <a16:creationId xmlns:a16="http://schemas.microsoft.com/office/drawing/2014/main" id="{A9FB6C2A-6B5F-B623-A4A2-C2F7E4B6B6F2}"/>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7;p38">
              <a:extLst>
                <a:ext uri="{FF2B5EF4-FFF2-40B4-BE49-F238E27FC236}">
                  <a16:creationId xmlns:a16="http://schemas.microsoft.com/office/drawing/2014/main" id="{A5A8AC46-A3D9-CC98-65F5-958E67117FEB}"/>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8;p38">
              <a:extLst>
                <a:ext uri="{FF2B5EF4-FFF2-40B4-BE49-F238E27FC236}">
                  <a16:creationId xmlns:a16="http://schemas.microsoft.com/office/drawing/2014/main" id="{B00CD351-26B0-B616-D6E8-1A433ECFB69D}"/>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9;p38">
              <a:extLst>
                <a:ext uri="{FF2B5EF4-FFF2-40B4-BE49-F238E27FC236}">
                  <a16:creationId xmlns:a16="http://schemas.microsoft.com/office/drawing/2014/main" id="{ACF8FFC7-A7CD-7374-A812-3D368158C614}"/>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0;p38">
              <a:extLst>
                <a:ext uri="{FF2B5EF4-FFF2-40B4-BE49-F238E27FC236}">
                  <a16:creationId xmlns:a16="http://schemas.microsoft.com/office/drawing/2014/main" id="{CEFA7248-2223-CF1E-F451-371A6934548A}"/>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1;p38">
              <a:extLst>
                <a:ext uri="{FF2B5EF4-FFF2-40B4-BE49-F238E27FC236}">
                  <a16:creationId xmlns:a16="http://schemas.microsoft.com/office/drawing/2014/main" id="{8FCCC2F2-DFD5-8F08-8237-6C44E535AC64}"/>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2;p38">
              <a:extLst>
                <a:ext uri="{FF2B5EF4-FFF2-40B4-BE49-F238E27FC236}">
                  <a16:creationId xmlns:a16="http://schemas.microsoft.com/office/drawing/2014/main" id="{7EB05CB9-1CC9-3238-AEEC-24DB817629C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3;p38">
              <a:extLst>
                <a:ext uri="{FF2B5EF4-FFF2-40B4-BE49-F238E27FC236}">
                  <a16:creationId xmlns:a16="http://schemas.microsoft.com/office/drawing/2014/main" id="{B04E7E8B-B0B1-B0F0-FB62-3B2F39C14417}"/>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4;p38">
              <a:extLst>
                <a:ext uri="{FF2B5EF4-FFF2-40B4-BE49-F238E27FC236}">
                  <a16:creationId xmlns:a16="http://schemas.microsoft.com/office/drawing/2014/main" id="{BF0CA837-4B6F-E575-4458-38489CC41CB0}"/>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8">
              <a:extLst>
                <a:ext uri="{FF2B5EF4-FFF2-40B4-BE49-F238E27FC236}">
                  <a16:creationId xmlns:a16="http://schemas.microsoft.com/office/drawing/2014/main" id="{F6F6085A-1C4A-1FF3-5174-3CBAC3B1BDFE}"/>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6;p38">
              <a:extLst>
                <a:ext uri="{FF2B5EF4-FFF2-40B4-BE49-F238E27FC236}">
                  <a16:creationId xmlns:a16="http://schemas.microsoft.com/office/drawing/2014/main" id="{08AA7925-DFA2-EE7C-0D1A-E75E7EA2B132}"/>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7;p38">
              <a:extLst>
                <a:ext uri="{FF2B5EF4-FFF2-40B4-BE49-F238E27FC236}">
                  <a16:creationId xmlns:a16="http://schemas.microsoft.com/office/drawing/2014/main" id="{DA011C26-4674-BFB2-526E-7E90A4A6F33B}"/>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p38">
              <a:extLst>
                <a:ext uri="{FF2B5EF4-FFF2-40B4-BE49-F238E27FC236}">
                  <a16:creationId xmlns:a16="http://schemas.microsoft.com/office/drawing/2014/main" id="{F003188F-2422-CD82-DEC8-E85CAF755A4F}"/>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9;p38">
              <a:extLst>
                <a:ext uri="{FF2B5EF4-FFF2-40B4-BE49-F238E27FC236}">
                  <a16:creationId xmlns:a16="http://schemas.microsoft.com/office/drawing/2014/main" id="{0D7BA4C0-8462-19A7-4299-B40A4036E465}"/>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0;p38">
              <a:extLst>
                <a:ext uri="{FF2B5EF4-FFF2-40B4-BE49-F238E27FC236}">
                  <a16:creationId xmlns:a16="http://schemas.microsoft.com/office/drawing/2014/main" id="{49401931-1699-1923-01FD-BFE1347EC50E}"/>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1;p38">
              <a:extLst>
                <a:ext uri="{FF2B5EF4-FFF2-40B4-BE49-F238E27FC236}">
                  <a16:creationId xmlns:a16="http://schemas.microsoft.com/office/drawing/2014/main" id="{4F5EC8C6-036B-9EE4-675E-41C20B99F844}"/>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2;p38">
              <a:extLst>
                <a:ext uri="{FF2B5EF4-FFF2-40B4-BE49-F238E27FC236}">
                  <a16:creationId xmlns:a16="http://schemas.microsoft.com/office/drawing/2014/main" id="{16129B24-12A1-7D26-AB52-F02C1CD67974}"/>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3;p38">
              <a:extLst>
                <a:ext uri="{FF2B5EF4-FFF2-40B4-BE49-F238E27FC236}">
                  <a16:creationId xmlns:a16="http://schemas.microsoft.com/office/drawing/2014/main" id="{56028ED8-8AA5-238E-B85C-DAE1C08493F8}"/>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4;p38">
              <a:extLst>
                <a:ext uri="{FF2B5EF4-FFF2-40B4-BE49-F238E27FC236}">
                  <a16:creationId xmlns:a16="http://schemas.microsoft.com/office/drawing/2014/main" id="{93750F05-9D5A-6C15-59AE-6686DF0A574F}"/>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WhatsApp Ptt 2023-12-18 at 8.29.35 PM">
            <a:hlinkClick r:id="" action="ppaction://media"/>
            <a:extLst>
              <a:ext uri="{FF2B5EF4-FFF2-40B4-BE49-F238E27FC236}">
                <a16:creationId xmlns:a16="http://schemas.microsoft.com/office/drawing/2014/main" id="{996202E9-6479-237C-8BDD-6D7860B880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9573" y="4220816"/>
            <a:ext cx="304800" cy="304800"/>
          </a:xfrm>
          <a:prstGeom prst="rect">
            <a:avLst/>
          </a:prstGeom>
        </p:spPr>
      </p:pic>
    </p:spTree>
    <p:extLst>
      <p:ext uri="{BB962C8B-B14F-4D97-AF65-F5344CB8AC3E}">
        <p14:creationId xmlns:p14="http://schemas.microsoft.com/office/powerpoint/2010/main" val="144972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59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grpSp>
        <p:nvGrpSpPr>
          <p:cNvPr id="416" name="Google Shape;416;p36"/>
          <p:cNvGrpSpPr/>
          <p:nvPr/>
        </p:nvGrpSpPr>
        <p:grpSpPr>
          <a:xfrm>
            <a:off x="190450" y="437400"/>
            <a:ext cx="8741836" cy="624061"/>
            <a:chOff x="190450" y="437400"/>
            <a:chExt cx="8741836" cy="624061"/>
          </a:xfrm>
        </p:grpSpPr>
        <p:grpSp>
          <p:nvGrpSpPr>
            <p:cNvPr id="417" name="Google Shape;417;p36"/>
            <p:cNvGrpSpPr/>
            <p:nvPr/>
          </p:nvGrpSpPr>
          <p:grpSpPr>
            <a:xfrm>
              <a:off x="190450" y="519990"/>
              <a:ext cx="8741819" cy="507900"/>
              <a:chOff x="190450" y="519990"/>
              <a:chExt cx="8741819" cy="507900"/>
            </a:xfrm>
          </p:grpSpPr>
          <p:grpSp>
            <p:nvGrpSpPr>
              <p:cNvPr id="418" name="Google Shape;418;p36"/>
              <p:cNvGrpSpPr/>
              <p:nvPr/>
            </p:nvGrpSpPr>
            <p:grpSpPr>
              <a:xfrm>
                <a:off x="190450" y="531356"/>
                <a:ext cx="8741819" cy="485108"/>
                <a:chOff x="0" y="1756825"/>
                <a:chExt cx="3894600" cy="461700"/>
              </a:xfrm>
            </p:grpSpPr>
            <p:cxnSp>
              <p:nvCxnSpPr>
                <p:cNvPr id="419" name="Google Shape;419;p36"/>
                <p:cNvCxnSpPr/>
                <p:nvPr/>
              </p:nvCxnSpPr>
              <p:spPr>
                <a:xfrm>
                  <a:off x="0" y="1756825"/>
                  <a:ext cx="3894600" cy="0"/>
                </a:xfrm>
                <a:prstGeom prst="straightConnector1">
                  <a:avLst/>
                </a:prstGeom>
                <a:noFill/>
                <a:ln w="9525" cap="flat" cmpd="sng">
                  <a:solidFill>
                    <a:schemeClr val="accent2"/>
                  </a:solidFill>
                  <a:prstDash val="solid"/>
                  <a:round/>
                  <a:headEnd type="none" w="med" len="med"/>
                  <a:tailEnd type="none" w="med" len="med"/>
                </a:ln>
              </p:spPr>
            </p:cxnSp>
            <p:cxnSp>
              <p:nvCxnSpPr>
                <p:cNvPr id="420" name="Google Shape;420;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22" name="Google Shape;422;p36"/>
                <p:cNvCxnSpPr/>
                <p:nvPr/>
              </p:nvCxnSpPr>
              <p:spPr>
                <a:xfrm>
                  <a:off x="0" y="2218525"/>
                  <a:ext cx="3894600" cy="0"/>
                </a:xfrm>
                <a:prstGeom prst="straightConnector1">
                  <a:avLst/>
                </a:prstGeom>
                <a:noFill/>
                <a:ln w="9525" cap="flat" cmpd="sng">
                  <a:solidFill>
                    <a:schemeClr val="accent2"/>
                  </a:solidFill>
                  <a:prstDash val="solid"/>
                  <a:round/>
                  <a:headEnd type="none" w="med" len="med"/>
                  <a:tailEnd type="none" w="med" len="med"/>
                </a:ln>
              </p:spPr>
            </p:cxnSp>
          </p:grpSp>
          <p:cxnSp>
            <p:nvCxnSpPr>
              <p:cNvPr id="423" name="Google Shape;423;p36"/>
              <p:cNvCxnSpPr/>
              <p:nvPr/>
            </p:nvCxnSpPr>
            <p:spPr>
              <a:xfrm>
                <a:off x="289225" y="519990"/>
                <a:ext cx="0" cy="5079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36"/>
              <p:cNvCxnSpPr/>
              <p:nvPr/>
            </p:nvCxnSpPr>
            <p:spPr>
              <a:xfrm>
                <a:off x="190450" y="519990"/>
                <a:ext cx="0" cy="507900"/>
              </a:xfrm>
              <a:prstGeom prst="straightConnector1">
                <a:avLst/>
              </a:prstGeom>
              <a:noFill/>
              <a:ln w="28575" cap="flat" cmpd="sng">
                <a:solidFill>
                  <a:schemeClr val="accent2"/>
                </a:solidFill>
                <a:prstDash val="solid"/>
                <a:round/>
                <a:headEnd type="none" w="med" len="med"/>
                <a:tailEnd type="none" w="med" len="med"/>
              </a:ln>
            </p:spPr>
          </p:cxnSp>
          <p:cxnSp>
            <p:nvCxnSpPr>
              <p:cNvPr id="425" name="Google Shape;425;p36"/>
              <p:cNvCxnSpPr/>
              <p:nvPr/>
            </p:nvCxnSpPr>
            <p:spPr>
              <a:xfrm>
                <a:off x="8932269"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6" name="Google Shape;426;p36"/>
              <p:cNvCxnSpPr/>
              <p:nvPr/>
            </p:nvCxnSpPr>
            <p:spPr>
              <a:xfrm>
                <a:off x="1312338" y="519990"/>
                <a:ext cx="0" cy="5079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36"/>
              <p:cNvCxnSpPr/>
              <p:nvPr/>
            </p:nvCxnSpPr>
            <p:spPr>
              <a:xfrm>
                <a:off x="7831663" y="519990"/>
                <a:ext cx="0" cy="507900"/>
              </a:xfrm>
              <a:prstGeom prst="straightConnector1">
                <a:avLst/>
              </a:prstGeom>
              <a:noFill/>
              <a:ln w="9525" cap="flat" cmpd="sng">
                <a:solidFill>
                  <a:schemeClr val="accent2"/>
                </a:solidFill>
                <a:prstDash val="solid"/>
                <a:round/>
                <a:headEnd type="none" w="med" len="med"/>
                <a:tailEnd type="none" w="med" len="med"/>
              </a:ln>
            </p:spPr>
          </p:cxnSp>
        </p:grpSp>
        <p:grpSp>
          <p:nvGrpSpPr>
            <p:cNvPr id="428" name="Google Shape;428;p36"/>
            <p:cNvGrpSpPr/>
            <p:nvPr/>
          </p:nvGrpSpPr>
          <p:grpSpPr>
            <a:xfrm>
              <a:off x="7450850" y="693050"/>
              <a:ext cx="1481436" cy="161700"/>
              <a:chOff x="0" y="1910717"/>
              <a:chExt cx="660000" cy="153897"/>
            </a:xfrm>
          </p:grpSpPr>
          <p:cxnSp>
            <p:nvCxnSpPr>
              <p:cNvPr id="429" name="Google Shape;429;p36"/>
              <p:cNvCxnSpPr/>
              <p:nvPr/>
            </p:nvCxnSpPr>
            <p:spPr>
              <a:xfrm>
                <a:off x="0" y="1910717"/>
                <a:ext cx="660000" cy="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36"/>
              <p:cNvCxnSpPr/>
              <p:nvPr/>
            </p:nvCxnSpPr>
            <p:spPr>
              <a:xfrm>
                <a:off x="0" y="2064614"/>
                <a:ext cx="660000" cy="0"/>
              </a:xfrm>
              <a:prstGeom prst="straightConnector1">
                <a:avLst/>
              </a:prstGeom>
              <a:noFill/>
              <a:ln w="9525" cap="flat" cmpd="sng">
                <a:solidFill>
                  <a:schemeClr val="accent2"/>
                </a:solidFill>
                <a:prstDash val="solid"/>
                <a:round/>
                <a:headEnd type="none" w="med" len="med"/>
                <a:tailEnd type="none" w="med" len="med"/>
              </a:ln>
            </p:spPr>
          </p:cxnSp>
        </p:grpSp>
        <p:sp>
          <p:nvSpPr>
            <p:cNvPr id="431" name="Google Shape;431;p36"/>
            <p:cNvSpPr/>
            <p:nvPr/>
          </p:nvSpPr>
          <p:spPr>
            <a:xfrm>
              <a:off x="427102" y="520001"/>
              <a:ext cx="200973" cy="507905"/>
            </a:xfrm>
            <a:custGeom>
              <a:avLst/>
              <a:gdLst/>
              <a:ahLst/>
              <a:cxnLst/>
              <a:rect l="l" t="t" r="r" b="b"/>
              <a:pathLst>
                <a:path w="11527" h="29123" extrusionOk="0">
                  <a:moveTo>
                    <a:pt x="7986" y="1704"/>
                  </a:moveTo>
                  <a:cubicBezTo>
                    <a:pt x="8034" y="1704"/>
                    <a:pt x="8083" y="1707"/>
                    <a:pt x="8133" y="1711"/>
                  </a:cubicBezTo>
                  <a:cubicBezTo>
                    <a:pt x="10443" y="1938"/>
                    <a:pt x="8693" y="7164"/>
                    <a:pt x="6192" y="8784"/>
                  </a:cubicBezTo>
                  <a:lnTo>
                    <a:pt x="6192" y="8784"/>
                  </a:lnTo>
                  <a:cubicBezTo>
                    <a:pt x="6199" y="8760"/>
                    <a:pt x="5303" y="1704"/>
                    <a:pt x="7986" y="1704"/>
                  </a:cubicBezTo>
                  <a:close/>
                  <a:moveTo>
                    <a:pt x="7395" y="16082"/>
                  </a:moveTo>
                  <a:cubicBezTo>
                    <a:pt x="8002" y="16082"/>
                    <a:pt x="9383" y="16106"/>
                    <a:pt x="9705" y="18237"/>
                  </a:cubicBezTo>
                  <a:cubicBezTo>
                    <a:pt x="10026" y="20487"/>
                    <a:pt x="8121" y="21476"/>
                    <a:pt x="8121" y="21476"/>
                  </a:cubicBezTo>
                  <a:lnTo>
                    <a:pt x="7395" y="16082"/>
                  </a:lnTo>
                  <a:close/>
                  <a:moveTo>
                    <a:pt x="6073" y="11713"/>
                  </a:moveTo>
                  <a:lnTo>
                    <a:pt x="6526" y="14201"/>
                  </a:lnTo>
                  <a:cubicBezTo>
                    <a:pt x="5002" y="14594"/>
                    <a:pt x="3811" y="15642"/>
                    <a:pt x="3585" y="17237"/>
                  </a:cubicBezTo>
                  <a:cubicBezTo>
                    <a:pt x="3478" y="18023"/>
                    <a:pt x="3704" y="18773"/>
                    <a:pt x="4109" y="19428"/>
                  </a:cubicBezTo>
                  <a:cubicBezTo>
                    <a:pt x="4251" y="19678"/>
                    <a:pt x="4466" y="19904"/>
                    <a:pt x="4716" y="20071"/>
                  </a:cubicBezTo>
                  <a:cubicBezTo>
                    <a:pt x="4763" y="20095"/>
                    <a:pt x="5013" y="20190"/>
                    <a:pt x="5025" y="20214"/>
                  </a:cubicBezTo>
                  <a:cubicBezTo>
                    <a:pt x="3585" y="16463"/>
                    <a:pt x="6668" y="16165"/>
                    <a:pt x="6668" y="16165"/>
                  </a:cubicBezTo>
                  <a:lnTo>
                    <a:pt x="7478" y="21749"/>
                  </a:lnTo>
                  <a:cubicBezTo>
                    <a:pt x="7139" y="21798"/>
                    <a:pt x="6820" y="21819"/>
                    <a:pt x="6522" y="21819"/>
                  </a:cubicBezTo>
                  <a:cubicBezTo>
                    <a:pt x="4256" y="21819"/>
                    <a:pt x="3168" y="20583"/>
                    <a:pt x="3168" y="20583"/>
                  </a:cubicBezTo>
                  <a:cubicBezTo>
                    <a:pt x="1525" y="19202"/>
                    <a:pt x="1453" y="16987"/>
                    <a:pt x="2418" y="15344"/>
                  </a:cubicBezTo>
                  <a:cubicBezTo>
                    <a:pt x="3228" y="13999"/>
                    <a:pt x="6073" y="11713"/>
                    <a:pt x="6073" y="11713"/>
                  </a:cubicBezTo>
                  <a:close/>
                  <a:moveTo>
                    <a:pt x="8457" y="1"/>
                  </a:moveTo>
                  <a:cubicBezTo>
                    <a:pt x="7561" y="1"/>
                    <a:pt x="6831" y="540"/>
                    <a:pt x="6228" y="1795"/>
                  </a:cubicBezTo>
                  <a:cubicBezTo>
                    <a:pt x="4787" y="4843"/>
                    <a:pt x="5680" y="9069"/>
                    <a:pt x="5680" y="9069"/>
                  </a:cubicBezTo>
                  <a:cubicBezTo>
                    <a:pt x="5716" y="9200"/>
                    <a:pt x="4132" y="10331"/>
                    <a:pt x="3942" y="10510"/>
                  </a:cubicBezTo>
                  <a:cubicBezTo>
                    <a:pt x="3418" y="10974"/>
                    <a:pt x="2930" y="11463"/>
                    <a:pt x="2477" y="11986"/>
                  </a:cubicBezTo>
                  <a:cubicBezTo>
                    <a:pt x="1799" y="12784"/>
                    <a:pt x="1192" y="13677"/>
                    <a:pt x="858" y="14689"/>
                  </a:cubicBezTo>
                  <a:cubicBezTo>
                    <a:pt x="120" y="16951"/>
                    <a:pt x="1" y="19273"/>
                    <a:pt x="1846" y="20964"/>
                  </a:cubicBezTo>
                  <a:cubicBezTo>
                    <a:pt x="3273" y="22273"/>
                    <a:pt x="5238" y="22893"/>
                    <a:pt x="7184" y="22893"/>
                  </a:cubicBezTo>
                  <a:cubicBezTo>
                    <a:pt x="7203" y="22893"/>
                    <a:pt x="7221" y="22893"/>
                    <a:pt x="7240" y="22892"/>
                  </a:cubicBezTo>
                  <a:lnTo>
                    <a:pt x="7240" y="22892"/>
                  </a:lnTo>
                  <a:cubicBezTo>
                    <a:pt x="7419" y="23678"/>
                    <a:pt x="8038" y="27965"/>
                    <a:pt x="5740" y="28298"/>
                  </a:cubicBezTo>
                  <a:cubicBezTo>
                    <a:pt x="5404" y="28345"/>
                    <a:pt x="5121" y="28366"/>
                    <a:pt x="4882" y="28366"/>
                  </a:cubicBezTo>
                  <a:cubicBezTo>
                    <a:pt x="3501" y="28366"/>
                    <a:pt x="3597" y="27691"/>
                    <a:pt x="3597" y="27691"/>
                  </a:cubicBezTo>
                  <a:cubicBezTo>
                    <a:pt x="4704" y="27584"/>
                    <a:pt x="5180" y="26464"/>
                    <a:pt x="4882" y="25643"/>
                  </a:cubicBezTo>
                  <a:cubicBezTo>
                    <a:pt x="4654" y="25076"/>
                    <a:pt x="4041" y="24516"/>
                    <a:pt x="3300" y="24516"/>
                  </a:cubicBezTo>
                  <a:cubicBezTo>
                    <a:pt x="2998" y="24516"/>
                    <a:pt x="2674" y="24609"/>
                    <a:pt x="2346" y="24833"/>
                  </a:cubicBezTo>
                  <a:cubicBezTo>
                    <a:pt x="1094" y="25688"/>
                    <a:pt x="958" y="29122"/>
                    <a:pt x="4929" y="29122"/>
                  </a:cubicBezTo>
                  <a:cubicBezTo>
                    <a:pt x="4996" y="29122"/>
                    <a:pt x="5063" y="29121"/>
                    <a:pt x="5133" y="29119"/>
                  </a:cubicBezTo>
                  <a:cubicBezTo>
                    <a:pt x="9300" y="28977"/>
                    <a:pt x="7954" y="22690"/>
                    <a:pt x="7954" y="22690"/>
                  </a:cubicBezTo>
                  <a:cubicBezTo>
                    <a:pt x="8692" y="22642"/>
                    <a:pt x="11526" y="20380"/>
                    <a:pt x="11086" y="17570"/>
                  </a:cubicBezTo>
                  <a:cubicBezTo>
                    <a:pt x="10546" y="14070"/>
                    <a:pt x="7616" y="13938"/>
                    <a:pt x="7176" y="13938"/>
                  </a:cubicBezTo>
                  <a:cubicBezTo>
                    <a:pt x="7140" y="13938"/>
                    <a:pt x="7121" y="13939"/>
                    <a:pt x="7121" y="13939"/>
                  </a:cubicBezTo>
                  <a:lnTo>
                    <a:pt x="6609" y="10879"/>
                  </a:lnTo>
                  <a:cubicBezTo>
                    <a:pt x="7740" y="9915"/>
                    <a:pt x="9419" y="7724"/>
                    <a:pt x="10121" y="4188"/>
                  </a:cubicBezTo>
                  <a:cubicBezTo>
                    <a:pt x="10812" y="640"/>
                    <a:pt x="9085" y="80"/>
                    <a:pt x="9085" y="80"/>
                  </a:cubicBezTo>
                  <a:cubicBezTo>
                    <a:pt x="8867" y="28"/>
                    <a:pt x="8658" y="1"/>
                    <a:pt x="8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823248" y="585225"/>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041973" y="754550"/>
              <a:ext cx="115129" cy="306911"/>
            </a:xfrm>
            <a:custGeom>
              <a:avLst/>
              <a:gdLst/>
              <a:ahLst/>
              <a:cxnLst/>
              <a:rect l="l" t="t" r="r" b="b"/>
              <a:pathLst>
                <a:path w="5335" h="14222" extrusionOk="0">
                  <a:moveTo>
                    <a:pt x="4679" y="0"/>
                  </a:moveTo>
                  <a:lnTo>
                    <a:pt x="4679" y="10525"/>
                  </a:lnTo>
                  <a:cubicBezTo>
                    <a:pt x="4373" y="10310"/>
                    <a:pt x="3965" y="10197"/>
                    <a:pt x="3511" y="10197"/>
                  </a:cubicBezTo>
                  <a:cubicBezTo>
                    <a:pt x="3012" y="10197"/>
                    <a:pt x="2459" y="10334"/>
                    <a:pt x="1929" y="10621"/>
                  </a:cubicBezTo>
                  <a:cubicBezTo>
                    <a:pt x="655" y="11311"/>
                    <a:pt x="0" y="12573"/>
                    <a:pt x="477" y="13454"/>
                  </a:cubicBezTo>
                  <a:cubicBezTo>
                    <a:pt x="749" y="13959"/>
                    <a:pt x="1331" y="14221"/>
                    <a:pt x="2015" y="14221"/>
                  </a:cubicBezTo>
                  <a:cubicBezTo>
                    <a:pt x="2526" y="14221"/>
                    <a:pt x="3093" y="14076"/>
                    <a:pt x="3632" y="13776"/>
                  </a:cubicBezTo>
                  <a:cubicBezTo>
                    <a:pt x="4215" y="13478"/>
                    <a:pt x="4620" y="13049"/>
                    <a:pt x="4977" y="12514"/>
                  </a:cubicBezTo>
                  <a:cubicBezTo>
                    <a:pt x="5334" y="11966"/>
                    <a:pt x="5322" y="11490"/>
                    <a:pt x="5322" y="10847"/>
                  </a:cubicBezTo>
                  <a:lnTo>
                    <a:pt x="5322" y="9644"/>
                  </a:lnTo>
                  <a:lnTo>
                    <a:pt x="5322" y="3584"/>
                  </a:lnTo>
                  <a:lnTo>
                    <a:pt x="53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7941248" y="437400"/>
              <a:ext cx="359518" cy="306896"/>
            </a:xfrm>
            <a:custGeom>
              <a:avLst/>
              <a:gdLst/>
              <a:ahLst/>
              <a:cxnLst/>
              <a:rect l="l" t="t" r="r" b="b"/>
              <a:pathLst>
                <a:path w="19205" h="16394" extrusionOk="0">
                  <a:moveTo>
                    <a:pt x="5370" y="0"/>
                  </a:moveTo>
                  <a:lnTo>
                    <a:pt x="5370" y="2548"/>
                  </a:lnTo>
                  <a:lnTo>
                    <a:pt x="5370" y="12132"/>
                  </a:lnTo>
                  <a:cubicBezTo>
                    <a:pt x="5018" y="11887"/>
                    <a:pt x="4554" y="11762"/>
                    <a:pt x="4042" y="11762"/>
                  </a:cubicBezTo>
                  <a:cubicBezTo>
                    <a:pt x="3460" y="11762"/>
                    <a:pt x="2816" y="11923"/>
                    <a:pt x="2203" y="12252"/>
                  </a:cubicBezTo>
                  <a:cubicBezTo>
                    <a:pt x="738" y="13037"/>
                    <a:pt x="0" y="14514"/>
                    <a:pt x="548" y="15514"/>
                  </a:cubicBezTo>
                  <a:cubicBezTo>
                    <a:pt x="862" y="16095"/>
                    <a:pt x="1530" y="16393"/>
                    <a:pt x="2322" y="16393"/>
                  </a:cubicBezTo>
                  <a:cubicBezTo>
                    <a:pt x="2908" y="16393"/>
                    <a:pt x="3563" y="16229"/>
                    <a:pt x="4191" y="15895"/>
                  </a:cubicBezTo>
                  <a:cubicBezTo>
                    <a:pt x="4858" y="15538"/>
                    <a:pt x="5310" y="15050"/>
                    <a:pt x="5727" y="14430"/>
                  </a:cubicBezTo>
                  <a:cubicBezTo>
                    <a:pt x="6144" y="13799"/>
                    <a:pt x="6108" y="13240"/>
                    <a:pt x="6108" y="12502"/>
                  </a:cubicBezTo>
                  <a:lnTo>
                    <a:pt x="6108" y="11120"/>
                  </a:lnTo>
                  <a:lnTo>
                    <a:pt x="6108" y="4143"/>
                  </a:lnTo>
                  <a:lnTo>
                    <a:pt x="6108" y="2548"/>
                  </a:lnTo>
                  <a:lnTo>
                    <a:pt x="18431" y="2548"/>
                  </a:lnTo>
                  <a:lnTo>
                    <a:pt x="18431" y="12132"/>
                  </a:lnTo>
                  <a:cubicBezTo>
                    <a:pt x="18085" y="11887"/>
                    <a:pt x="17621" y="11762"/>
                    <a:pt x="17107" y="11762"/>
                  </a:cubicBezTo>
                  <a:cubicBezTo>
                    <a:pt x="16525" y="11762"/>
                    <a:pt x="15878" y="11923"/>
                    <a:pt x="15264" y="12252"/>
                  </a:cubicBezTo>
                  <a:cubicBezTo>
                    <a:pt x="13811" y="13037"/>
                    <a:pt x="13061" y="14514"/>
                    <a:pt x="13609" y="15514"/>
                  </a:cubicBezTo>
                  <a:cubicBezTo>
                    <a:pt x="13930" y="16095"/>
                    <a:pt x="14601" y="16393"/>
                    <a:pt x="15391" y="16393"/>
                  </a:cubicBezTo>
                  <a:cubicBezTo>
                    <a:pt x="15977" y="16393"/>
                    <a:pt x="16629" y="16229"/>
                    <a:pt x="17252" y="15895"/>
                  </a:cubicBezTo>
                  <a:cubicBezTo>
                    <a:pt x="17931" y="15538"/>
                    <a:pt x="18372" y="15050"/>
                    <a:pt x="18788" y="14430"/>
                  </a:cubicBezTo>
                  <a:cubicBezTo>
                    <a:pt x="19205" y="13799"/>
                    <a:pt x="19181" y="13240"/>
                    <a:pt x="19181" y="12502"/>
                  </a:cubicBezTo>
                  <a:cubicBezTo>
                    <a:pt x="19145" y="12049"/>
                    <a:pt x="19145" y="11585"/>
                    <a:pt x="19145" y="11120"/>
                  </a:cubicBezTo>
                  <a:lnTo>
                    <a:pt x="19145" y="4143"/>
                  </a:lnTo>
                  <a:lnTo>
                    <a:pt x="19145" y="2548"/>
                  </a:lnTo>
                  <a:lnTo>
                    <a:pt x="191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8430725" y="560800"/>
              <a:ext cx="272975" cy="355725"/>
            </a:xfrm>
            <a:custGeom>
              <a:avLst/>
              <a:gdLst/>
              <a:ahLst/>
              <a:cxnLst/>
              <a:rect l="l" t="t" r="r" b="b"/>
              <a:pathLst>
                <a:path w="10919" h="14229" extrusionOk="0">
                  <a:moveTo>
                    <a:pt x="4680" y="0"/>
                  </a:moveTo>
                  <a:lnTo>
                    <a:pt x="4680" y="10525"/>
                  </a:lnTo>
                  <a:cubicBezTo>
                    <a:pt x="4376" y="10317"/>
                    <a:pt x="3971" y="10207"/>
                    <a:pt x="3521" y="10207"/>
                  </a:cubicBezTo>
                  <a:cubicBezTo>
                    <a:pt x="3020" y="10207"/>
                    <a:pt x="2463" y="10344"/>
                    <a:pt x="1930" y="10633"/>
                  </a:cubicBezTo>
                  <a:cubicBezTo>
                    <a:pt x="656" y="11311"/>
                    <a:pt x="1" y="12585"/>
                    <a:pt x="477" y="13454"/>
                  </a:cubicBezTo>
                  <a:cubicBezTo>
                    <a:pt x="752" y="13962"/>
                    <a:pt x="1339" y="14229"/>
                    <a:pt x="2029" y="14229"/>
                  </a:cubicBezTo>
                  <a:cubicBezTo>
                    <a:pt x="2536" y="14229"/>
                    <a:pt x="3098" y="14085"/>
                    <a:pt x="3632" y="13788"/>
                  </a:cubicBezTo>
                  <a:cubicBezTo>
                    <a:pt x="4216" y="13478"/>
                    <a:pt x="4609" y="13038"/>
                    <a:pt x="4966" y="12502"/>
                  </a:cubicBezTo>
                  <a:cubicBezTo>
                    <a:pt x="5323" y="11954"/>
                    <a:pt x="5311" y="11478"/>
                    <a:pt x="5311" y="10835"/>
                  </a:cubicBezTo>
                  <a:lnTo>
                    <a:pt x="5311" y="9632"/>
                  </a:lnTo>
                  <a:lnTo>
                    <a:pt x="5299" y="4084"/>
                  </a:lnTo>
                  <a:lnTo>
                    <a:pt x="5299" y="4084"/>
                  </a:lnTo>
                  <a:cubicBezTo>
                    <a:pt x="6585" y="4251"/>
                    <a:pt x="7288" y="5060"/>
                    <a:pt x="8454" y="6370"/>
                  </a:cubicBezTo>
                  <a:cubicBezTo>
                    <a:pt x="9752" y="7823"/>
                    <a:pt x="9502" y="12609"/>
                    <a:pt x="9502" y="12609"/>
                  </a:cubicBezTo>
                  <a:cubicBezTo>
                    <a:pt x="10895" y="8811"/>
                    <a:pt x="10919" y="4620"/>
                    <a:pt x="8038" y="3024"/>
                  </a:cubicBezTo>
                  <a:cubicBezTo>
                    <a:pt x="5895" y="1846"/>
                    <a:pt x="5418" y="762"/>
                    <a:pt x="5323" y="286"/>
                  </a:cubicBezTo>
                  <a:lnTo>
                    <a:pt x="5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title"/>
          </p:nvPr>
        </p:nvSpPr>
        <p:spPr>
          <a:xfrm>
            <a:off x="713100" y="4523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SCOPE PLAN</a:t>
            </a:r>
            <a:endParaRPr dirty="0"/>
          </a:p>
        </p:txBody>
      </p:sp>
      <p:sp>
        <p:nvSpPr>
          <p:cNvPr id="437" name="Google Shape;437;p36"/>
          <p:cNvSpPr txBox="1">
            <a:spLocks noGrp="1"/>
          </p:cNvSpPr>
          <p:nvPr>
            <p:ph type="body" idx="1"/>
          </p:nvPr>
        </p:nvSpPr>
        <p:spPr>
          <a:xfrm>
            <a:off x="713100" y="1082488"/>
            <a:ext cx="7717800" cy="3704160"/>
          </a:xfrm>
          <a:prstGeom prst="rect">
            <a:avLst/>
          </a:prstGeom>
        </p:spPr>
        <p:txBody>
          <a:bodyPr spcFirstLastPara="1" wrap="square" lIns="91425" tIns="91425" rIns="91425" bIns="91425" anchor="t" anchorCtr="0">
            <a:noAutofit/>
          </a:bodyPr>
          <a:lstStyle/>
          <a:p>
            <a:pPr marL="0" marR="0">
              <a:buFont typeface="Arial" panose="020B0604020202020204" pitchFamily="34" charset="0"/>
              <a:buChar char="•"/>
            </a:pPr>
            <a:r>
              <a:rPr lang="en-IN" sz="1800" b="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Scope Planning Approach</a:t>
            </a:r>
          </a:p>
          <a:p>
            <a:pPr marL="0" indent="0">
              <a:buNone/>
            </a:pPr>
            <a:r>
              <a:rPr lang="en-IN" sz="18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To manage the scope of the Music App effectively, an Agile scope planning approach will be employed. This involves breaking down the project into smaller, more manageable increments called sprints. Each sprint focuses on a specific set of tasks, enabling the team to deliver working software incrementally and gather feedback from stakeholders throughout the development process.</a:t>
            </a:r>
          </a:p>
          <a:p>
            <a:pPr marL="0" indent="0">
              <a:buNone/>
            </a:pPr>
            <a:endParaRPr lang="en-IN" sz="1800" b="1"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p>
            <a:pPr marL="0" marR="0">
              <a:buFont typeface="Arial" panose="020B0604020202020204" pitchFamily="34" charset="0"/>
              <a:buChar char="•"/>
            </a:pPr>
            <a:r>
              <a:rPr lang="en-IN" sz="1800" b="1"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 key aspect of agile scope management is the establishment of a clear and transparent backlog. </a:t>
            </a:r>
            <a:r>
              <a:rPr lang="en-IN" sz="180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This backlog serves as a prioritized list of tasks and features that need to be addressed in each sprint.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indent="0">
              <a:buNone/>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2" name="Google Shape;478;p38">
            <a:extLst>
              <a:ext uri="{FF2B5EF4-FFF2-40B4-BE49-F238E27FC236}">
                <a16:creationId xmlns:a16="http://schemas.microsoft.com/office/drawing/2014/main" id="{78BDAC3D-E277-A5F4-B295-D8D289779B15}"/>
              </a:ext>
            </a:extLst>
          </p:cNvPr>
          <p:cNvGrpSpPr/>
          <p:nvPr/>
        </p:nvGrpSpPr>
        <p:grpSpPr>
          <a:xfrm rot="254159">
            <a:off x="4266975" y="4328417"/>
            <a:ext cx="1016123" cy="567454"/>
            <a:chOff x="8291200" y="5340075"/>
            <a:chExt cx="2001475" cy="1117725"/>
          </a:xfrm>
        </p:grpSpPr>
        <p:sp>
          <p:nvSpPr>
            <p:cNvPr id="3" name="Google Shape;479;p38">
              <a:extLst>
                <a:ext uri="{FF2B5EF4-FFF2-40B4-BE49-F238E27FC236}">
                  <a16:creationId xmlns:a16="http://schemas.microsoft.com/office/drawing/2014/main" id="{3BD4BD88-4564-6FEC-3A95-BB2067DD707A}"/>
                </a:ext>
              </a:extLst>
            </p:cNvPr>
            <p:cNvSpPr/>
            <p:nvPr/>
          </p:nvSpPr>
          <p:spPr>
            <a:xfrm>
              <a:off x="8291200" y="5340075"/>
              <a:ext cx="2001475" cy="1117725"/>
            </a:xfrm>
            <a:custGeom>
              <a:avLst/>
              <a:gdLst/>
              <a:ahLst/>
              <a:cxnLst/>
              <a:rect l="l" t="t" r="r" b="b"/>
              <a:pathLst>
                <a:path w="80059" h="44709" extrusionOk="0">
                  <a:moveTo>
                    <a:pt x="49626" y="11942"/>
                  </a:moveTo>
                  <a:lnTo>
                    <a:pt x="49400" y="12430"/>
                  </a:lnTo>
                  <a:cubicBezTo>
                    <a:pt x="47404" y="13201"/>
                    <a:pt x="45246" y="13598"/>
                    <a:pt x="43094" y="13598"/>
                  </a:cubicBezTo>
                  <a:cubicBezTo>
                    <a:pt x="42319" y="13598"/>
                    <a:pt x="41545" y="13546"/>
                    <a:pt x="40780" y="13443"/>
                  </a:cubicBezTo>
                  <a:cubicBezTo>
                    <a:pt x="41351" y="13133"/>
                    <a:pt x="41803" y="12597"/>
                    <a:pt x="42018" y="11966"/>
                  </a:cubicBezTo>
                  <a:cubicBezTo>
                    <a:pt x="43494" y="12311"/>
                    <a:pt x="44816" y="12490"/>
                    <a:pt x="46054" y="12490"/>
                  </a:cubicBezTo>
                  <a:cubicBezTo>
                    <a:pt x="46092" y="12490"/>
                    <a:pt x="46129" y="12491"/>
                    <a:pt x="46166" y="12491"/>
                  </a:cubicBezTo>
                  <a:cubicBezTo>
                    <a:pt x="47398" y="12491"/>
                    <a:pt x="48551" y="12301"/>
                    <a:pt x="49626" y="11942"/>
                  </a:cubicBezTo>
                  <a:close/>
                  <a:moveTo>
                    <a:pt x="49185" y="12847"/>
                  </a:moveTo>
                  <a:cubicBezTo>
                    <a:pt x="49054" y="13145"/>
                    <a:pt x="48923" y="13395"/>
                    <a:pt x="48769" y="13657"/>
                  </a:cubicBezTo>
                  <a:cubicBezTo>
                    <a:pt x="47225" y="14283"/>
                    <a:pt x="45570" y="14598"/>
                    <a:pt x="43912" y="14598"/>
                  </a:cubicBezTo>
                  <a:cubicBezTo>
                    <a:pt x="42860" y="14598"/>
                    <a:pt x="41806" y="14471"/>
                    <a:pt x="40780" y="14216"/>
                  </a:cubicBezTo>
                  <a:cubicBezTo>
                    <a:pt x="40732" y="14050"/>
                    <a:pt x="40672" y="13907"/>
                    <a:pt x="40601" y="13752"/>
                  </a:cubicBezTo>
                  <a:lnTo>
                    <a:pt x="40601" y="13752"/>
                  </a:lnTo>
                  <a:cubicBezTo>
                    <a:pt x="41411" y="13871"/>
                    <a:pt x="42244" y="13919"/>
                    <a:pt x="43054" y="13919"/>
                  </a:cubicBezTo>
                  <a:cubicBezTo>
                    <a:pt x="45137" y="13919"/>
                    <a:pt x="47245" y="13562"/>
                    <a:pt x="49185" y="12847"/>
                  </a:cubicBezTo>
                  <a:close/>
                  <a:moveTo>
                    <a:pt x="48507" y="14133"/>
                  </a:moveTo>
                  <a:lnTo>
                    <a:pt x="48507" y="14133"/>
                  </a:lnTo>
                  <a:cubicBezTo>
                    <a:pt x="48269" y="14550"/>
                    <a:pt x="47995" y="14943"/>
                    <a:pt x="47733" y="15347"/>
                  </a:cubicBezTo>
                  <a:cubicBezTo>
                    <a:pt x="44914" y="16791"/>
                    <a:pt x="41760" y="17540"/>
                    <a:pt x="38498" y="17540"/>
                  </a:cubicBezTo>
                  <a:cubicBezTo>
                    <a:pt x="38397" y="17540"/>
                    <a:pt x="38297" y="17540"/>
                    <a:pt x="38196" y="17538"/>
                  </a:cubicBezTo>
                  <a:cubicBezTo>
                    <a:pt x="38517" y="17443"/>
                    <a:pt x="38851" y="17324"/>
                    <a:pt x="39160" y="17169"/>
                  </a:cubicBezTo>
                  <a:cubicBezTo>
                    <a:pt x="39958" y="16752"/>
                    <a:pt x="40529" y="16133"/>
                    <a:pt x="40744" y="15443"/>
                  </a:cubicBezTo>
                  <a:cubicBezTo>
                    <a:pt x="40839" y="15157"/>
                    <a:pt x="40875" y="14871"/>
                    <a:pt x="40839" y="14585"/>
                  </a:cubicBezTo>
                  <a:lnTo>
                    <a:pt x="40839" y="14585"/>
                  </a:lnTo>
                  <a:cubicBezTo>
                    <a:pt x="41839" y="14824"/>
                    <a:pt x="42863" y="14943"/>
                    <a:pt x="43887" y="14943"/>
                  </a:cubicBezTo>
                  <a:cubicBezTo>
                    <a:pt x="45471" y="14943"/>
                    <a:pt x="47030" y="14669"/>
                    <a:pt x="48507" y="14133"/>
                  </a:cubicBezTo>
                  <a:close/>
                  <a:moveTo>
                    <a:pt x="47340" y="15919"/>
                  </a:moveTo>
                  <a:lnTo>
                    <a:pt x="47340" y="15919"/>
                  </a:lnTo>
                  <a:cubicBezTo>
                    <a:pt x="47066" y="16276"/>
                    <a:pt x="46792" y="16610"/>
                    <a:pt x="46506" y="16943"/>
                  </a:cubicBezTo>
                  <a:cubicBezTo>
                    <a:pt x="44106" y="17740"/>
                    <a:pt x="41544" y="18150"/>
                    <a:pt x="39007" y="18150"/>
                  </a:cubicBezTo>
                  <a:cubicBezTo>
                    <a:pt x="38625" y="18150"/>
                    <a:pt x="38243" y="18140"/>
                    <a:pt x="37862" y="18122"/>
                  </a:cubicBezTo>
                  <a:cubicBezTo>
                    <a:pt x="37851" y="18026"/>
                    <a:pt x="37815" y="17943"/>
                    <a:pt x="37791" y="17860"/>
                  </a:cubicBezTo>
                  <a:lnTo>
                    <a:pt x="37791" y="17848"/>
                  </a:lnTo>
                  <a:cubicBezTo>
                    <a:pt x="38029" y="17860"/>
                    <a:pt x="38267" y="17860"/>
                    <a:pt x="38505" y="17860"/>
                  </a:cubicBezTo>
                  <a:cubicBezTo>
                    <a:pt x="41613" y="17860"/>
                    <a:pt x="44625" y="17193"/>
                    <a:pt x="47340" y="15919"/>
                  </a:cubicBezTo>
                  <a:close/>
                  <a:moveTo>
                    <a:pt x="78046" y="3846"/>
                  </a:moveTo>
                  <a:cubicBezTo>
                    <a:pt x="78332" y="3846"/>
                    <a:pt x="78689" y="3953"/>
                    <a:pt x="78868" y="4227"/>
                  </a:cubicBezTo>
                  <a:cubicBezTo>
                    <a:pt x="78975" y="4394"/>
                    <a:pt x="78987" y="4418"/>
                    <a:pt x="78629" y="4870"/>
                  </a:cubicBezTo>
                  <a:cubicBezTo>
                    <a:pt x="78558" y="4953"/>
                    <a:pt x="78475" y="5061"/>
                    <a:pt x="78391" y="5180"/>
                  </a:cubicBezTo>
                  <a:cubicBezTo>
                    <a:pt x="78391" y="5191"/>
                    <a:pt x="78379" y="5191"/>
                    <a:pt x="78379" y="5215"/>
                  </a:cubicBezTo>
                  <a:cubicBezTo>
                    <a:pt x="69759" y="11061"/>
                    <a:pt x="61306" y="15717"/>
                    <a:pt x="51900" y="19765"/>
                  </a:cubicBezTo>
                  <a:cubicBezTo>
                    <a:pt x="52376" y="19205"/>
                    <a:pt x="52841" y="18646"/>
                    <a:pt x="53269" y="18122"/>
                  </a:cubicBezTo>
                  <a:cubicBezTo>
                    <a:pt x="53591" y="17848"/>
                    <a:pt x="53936" y="17586"/>
                    <a:pt x="54293" y="17324"/>
                  </a:cubicBezTo>
                  <a:cubicBezTo>
                    <a:pt x="55627" y="16395"/>
                    <a:pt x="57115" y="15681"/>
                    <a:pt x="58567" y="14978"/>
                  </a:cubicBezTo>
                  <a:lnTo>
                    <a:pt x="59091" y="14716"/>
                  </a:lnTo>
                  <a:cubicBezTo>
                    <a:pt x="65116" y="11788"/>
                    <a:pt x="70962" y="8370"/>
                    <a:pt x="76474" y="4560"/>
                  </a:cubicBezTo>
                  <a:cubicBezTo>
                    <a:pt x="76891" y="4275"/>
                    <a:pt x="77320" y="3977"/>
                    <a:pt x="77784" y="3870"/>
                  </a:cubicBezTo>
                  <a:cubicBezTo>
                    <a:pt x="77867" y="3858"/>
                    <a:pt x="77963" y="3846"/>
                    <a:pt x="78046" y="3846"/>
                  </a:cubicBezTo>
                  <a:close/>
                  <a:moveTo>
                    <a:pt x="28052" y="8192"/>
                  </a:moveTo>
                  <a:cubicBezTo>
                    <a:pt x="30433" y="8216"/>
                    <a:pt x="32790" y="8894"/>
                    <a:pt x="35076" y="9692"/>
                  </a:cubicBezTo>
                  <a:cubicBezTo>
                    <a:pt x="35112" y="10144"/>
                    <a:pt x="34981" y="10597"/>
                    <a:pt x="34695" y="10942"/>
                  </a:cubicBezTo>
                  <a:cubicBezTo>
                    <a:pt x="34376" y="11315"/>
                    <a:pt x="33886" y="11535"/>
                    <a:pt x="33402" y="11535"/>
                  </a:cubicBezTo>
                  <a:cubicBezTo>
                    <a:pt x="33345" y="11535"/>
                    <a:pt x="33288" y="11532"/>
                    <a:pt x="33231" y="11526"/>
                  </a:cubicBezTo>
                  <a:lnTo>
                    <a:pt x="31647" y="11347"/>
                  </a:lnTo>
                  <a:lnTo>
                    <a:pt x="33029" y="12133"/>
                  </a:lnTo>
                  <a:cubicBezTo>
                    <a:pt x="33505" y="12407"/>
                    <a:pt x="33576" y="13097"/>
                    <a:pt x="33350" y="13562"/>
                  </a:cubicBezTo>
                  <a:cubicBezTo>
                    <a:pt x="33112" y="14038"/>
                    <a:pt x="32576" y="14407"/>
                    <a:pt x="31909" y="14562"/>
                  </a:cubicBezTo>
                  <a:cubicBezTo>
                    <a:pt x="31626" y="14619"/>
                    <a:pt x="31333" y="14640"/>
                    <a:pt x="31036" y="14640"/>
                  </a:cubicBezTo>
                  <a:cubicBezTo>
                    <a:pt x="30660" y="14640"/>
                    <a:pt x="30277" y="14607"/>
                    <a:pt x="29897" y="14574"/>
                  </a:cubicBezTo>
                  <a:lnTo>
                    <a:pt x="28921" y="14490"/>
                  </a:lnTo>
                  <a:lnTo>
                    <a:pt x="29647" y="15157"/>
                  </a:lnTo>
                  <a:cubicBezTo>
                    <a:pt x="30016" y="15502"/>
                    <a:pt x="30100" y="16157"/>
                    <a:pt x="29838" y="16669"/>
                  </a:cubicBezTo>
                  <a:cubicBezTo>
                    <a:pt x="29588" y="17145"/>
                    <a:pt x="29064" y="17526"/>
                    <a:pt x="28433" y="17705"/>
                  </a:cubicBezTo>
                  <a:cubicBezTo>
                    <a:pt x="28074" y="17791"/>
                    <a:pt x="27697" y="17822"/>
                    <a:pt x="27328" y="17822"/>
                  </a:cubicBezTo>
                  <a:cubicBezTo>
                    <a:pt x="27036" y="17822"/>
                    <a:pt x="26749" y="17803"/>
                    <a:pt x="26480" y="17776"/>
                  </a:cubicBezTo>
                  <a:lnTo>
                    <a:pt x="26016" y="17729"/>
                  </a:lnTo>
                  <a:lnTo>
                    <a:pt x="26123" y="18181"/>
                  </a:lnTo>
                  <a:cubicBezTo>
                    <a:pt x="26290" y="18860"/>
                    <a:pt x="26063" y="19610"/>
                    <a:pt x="25575" y="20098"/>
                  </a:cubicBezTo>
                  <a:cubicBezTo>
                    <a:pt x="25185" y="20479"/>
                    <a:pt x="24643" y="20700"/>
                    <a:pt x="24102" y="20700"/>
                  </a:cubicBezTo>
                  <a:cubicBezTo>
                    <a:pt x="23949" y="20700"/>
                    <a:pt x="23796" y="20682"/>
                    <a:pt x="23646" y="20646"/>
                  </a:cubicBezTo>
                  <a:lnTo>
                    <a:pt x="23635" y="20705"/>
                  </a:lnTo>
                  <a:cubicBezTo>
                    <a:pt x="22861" y="19491"/>
                    <a:pt x="22456" y="18014"/>
                    <a:pt x="22777" y="16514"/>
                  </a:cubicBezTo>
                  <a:cubicBezTo>
                    <a:pt x="22908" y="15871"/>
                    <a:pt x="23158" y="15264"/>
                    <a:pt x="23432" y="14621"/>
                  </a:cubicBezTo>
                  <a:cubicBezTo>
                    <a:pt x="23754" y="13835"/>
                    <a:pt x="24099" y="13014"/>
                    <a:pt x="24182" y="12121"/>
                  </a:cubicBezTo>
                  <a:cubicBezTo>
                    <a:pt x="24218" y="11835"/>
                    <a:pt x="24218" y="11549"/>
                    <a:pt x="24230" y="11287"/>
                  </a:cubicBezTo>
                  <a:cubicBezTo>
                    <a:pt x="24242" y="10764"/>
                    <a:pt x="24242" y="10264"/>
                    <a:pt x="24420" y="9811"/>
                  </a:cubicBezTo>
                  <a:cubicBezTo>
                    <a:pt x="25004" y="8394"/>
                    <a:pt x="26968" y="8204"/>
                    <a:pt x="27790" y="8192"/>
                  </a:cubicBezTo>
                  <a:close/>
                  <a:moveTo>
                    <a:pt x="46090" y="17431"/>
                  </a:moveTo>
                  <a:lnTo>
                    <a:pt x="46090" y="17431"/>
                  </a:lnTo>
                  <a:cubicBezTo>
                    <a:pt x="45423" y="18181"/>
                    <a:pt x="44709" y="18872"/>
                    <a:pt x="43947" y="19515"/>
                  </a:cubicBezTo>
                  <a:cubicBezTo>
                    <a:pt x="41495" y="20576"/>
                    <a:pt x="38931" y="21104"/>
                    <a:pt x="36362" y="21104"/>
                  </a:cubicBezTo>
                  <a:cubicBezTo>
                    <a:pt x="35675" y="21104"/>
                    <a:pt x="34988" y="21066"/>
                    <a:pt x="34303" y="20991"/>
                  </a:cubicBezTo>
                  <a:cubicBezTo>
                    <a:pt x="34934" y="20872"/>
                    <a:pt x="35553" y="20681"/>
                    <a:pt x="36184" y="20408"/>
                  </a:cubicBezTo>
                  <a:cubicBezTo>
                    <a:pt x="36731" y="20170"/>
                    <a:pt x="37386" y="19812"/>
                    <a:pt x="37732" y="19157"/>
                  </a:cubicBezTo>
                  <a:cubicBezTo>
                    <a:pt x="37827" y="18943"/>
                    <a:pt x="37886" y="18693"/>
                    <a:pt x="37886" y="18455"/>
                  </a:cubicBezTo>
                  <a:cubicBezTo>
                    <a:pt x="38291" y="18467"/>
                    <a:pt x="38696" y="18491"/>
                    <a:pt x="39101" y="18491"/>
                  </a:cubicBezTo>
                  <a:cubicBezTo>
                    <a:pt x="41458" y="18491"/>
                    <a:pt x="43839" y="18134"/>
                    <a:pt x="46090" y="17431"/>
                  </a:cubicBezTo>
                  <a:close/>
                  <a:moveTo>
                    <a:pt x="78415" y="5584"/>
                  </a:moveTo>
                  <a:cubicBezTo>
                    <a:pt x="78475" y="5644"/>
                    <a:pt x="78534" y="5692"/>
                    <a:pt x="78629" y="5703"/>
                  </a:cubicBezTo>
                  <a:cubicBezTo>
                    <a:pt x="79094" y="5763"/>
                    <a:pt x="79356" y="6406"/>
                    <a:pt x="79344" y="6966"/>
                  </a:cubicBezTo>
                  <a:cubicBezTo>
                    <a:pt x="79344" y="7144"/>
                    <a:pt x="79296" y="7323"/>
                    <a:pt x="79249" y="7525"/>
                  </a:cubicBezTo>
                  <a:cubicBezTo>
                    <a:pt x="78475" y="9109"/>
                    <a:pt x="76713" y="10049"/>
                    <a:pt x="74950" y="10883"/>
                  </a:cubicBezTo>
                  <a:cubicBezTo>
                    <a:pt x="66842" y="14693"/>
                    <a:pt x="58520" y="18324"/>
                    <a:pt x="50197" y="21670"/>
                  </a:cubicBezTo>
                  <a:cubicBezTo>
                    <a:pt x="50614" y="21229"/>
                    <a:pt x="51019" y="20777"/>
                    <a:pt x="51400" y="20336"/>
                  </a:cubicBezTo>
                  <a:cubicBezTo>
                    <a:pt x="61032" y="16240"/>
                    <a:pt x="69640" y="11538"/>
                    <a:pt x="78415" y="5584"/>
                  </a:cubicBezTo>
                  <a:close/>
                  <a:moveTo>
                    <a:pt x="43054" y="20217"/>
                  </a:moveTo>
                  <a:lnTo>
                    <a:pt x="43054" y="20217"/>
                  </a:lnTo>
                  <a:cubicBezTo>
                    <a:pt x="42601" y="20574"/>
                    <a:pt x="42101" y="20920"/>
                    <a:pt x="41613" y="21229"/>
                  </a:cubicBezTo>
                  <a:cubicBezTo>
                    <a:pt x="39896" y="21784"/>
                    <a:pt x="38085" y="22066"/>
                    <a:pt x="36278" y="22066"/>
                  </a:cubicBezTo>
                  <a:cubicBezTo>
                    <a:pt x="35141" y="22066"/>
                    <a:pt x="34006" y="21955"/>
                    <a:pt x="32898" y="21729"/>
                  </a:cubicBezTo>
                  <a:cubicBezTo>
                    <a:pt x="32862" y="21515"/>
                    <a:pt x="32779" y="21301"/>
                    <a:pt x="32659" y="21134"/>
                  </a:cubicBezTo>
                  <a:lnTo>
                    <a:pt x="32957" y="21134"/>
                  </a:lnTo>
                  <a:cubicBezTo>
                    <a:pt x="34064" y="21348"/>
                    <a:pt x="35195" y="21432"/>
                    <a:pt x="36327" y="21432"/>
                  </a:cubicBezTo>
                  <a:cubicBezTo>
                    <a:pt x="38613" y="21432"/>
                    <a:pt x="40875" y="21039"/>
                    <a:pt x="43054" y="20217"/>
                  </a:cubicBezTo>
                  <a:close/>
                  <a:moveTo>
                    <a:pt x="77903" y="9573"/>
                  </a:moveTo>
                  <a:cubicBezTo>
                    <a:pt x="75915" y="11692"/>
                    <a:pt x="72998" y="12895"/>
                    <a:pt x="70605" y="13871"/>
                  </a:cubicBezTo>
                  <a:lnTo>
                    <a:pt x="49245" y="22670"/>
                  </a:lnTo>
                  <a:cubicBezTo>
                    <a:pt x="49400" y="22503"/>
                    <a:pt x="49566" y="22360"/>
                    <a:pt x="49709" y="22194"/>
                  </a:cubicBezTo>
                  <a:lnTo>
                    <a:pt x="49757" y="22194"/>
                  </a:lnTo>
                  <a:cubicBezTo>
                    <a:pt x="49769" y="22194"/>
                    <a:pt x="49804" y="22194"/>
                    <a:pt x="49816" y="22182"/>
                  </a:cubicBezTo>
                  <a:cubicBezTo>
                    <a:pt x="58317" y="18776"/>
                    <a:pt x="66807" y="15062"/>
                    <a:pt x="75105" y="11168"/>
                  </a:cubicBezTo>
                  <a:cubicBezTo>
                    <a:pt x="76082" y="10704"/>
                    <a:pt x="77070" y="10216"/>
                    <a:pt x="77903" y="9573"/>
                  </a:cubicBezTo>
                  <a:close/>
                  <a:moveTo>
                    <a:pt x="35731" y="9942"/>
                  </a:moveTo>
                  <a:cubicBezTo>
                    <a:pt x="36124" y="10085"/>
                    <a:pt x="36529" y="10228"/>
                    <a:pt x="36910" y="10383"/>
                  </a:cubicBezTo>
                  <a:cubicBezTo>
                    <a:pt x="37553" y="10597"/>
                    <a:pt x="38196" y="10823"/>
                    <a:pt x="38815" y="11049"/>
                  </a:cubicBezTo>
                  <a:cubicBezTo>
                    <a:pt x="39708" y="11359"/>
                    <a:pt x="40553" y="11609"/>
                    <a:pt x="41339" y="11835"/>
                  </a:cubicBezTo>
                  <a:cubicBezTo>
                    <a:pt x="41089" y="12490"/>
                    <a:pt x="40482" y="13014"/>
                    <a:pt x="39779" y="13097"/>
                  </a:cubicBezTo>
                  <a:lnTo>
                    <a:pt x="38886" y="13216"/>
                  </a:lnTo>
                  <a:lnTo>
                    <a:pt x="39648" y="13716"/>
                  </a:lnTo>
                  <a:cubicBezTo>
                    <a:pt x="40077" y="13990"/>
                    <a:pt x="40291" y="14669"/>
                    <a:pt x="40089" y="15228"/>
                  </a:cubicBezTo>
                  <a:cubicBezTo>
                    <a:pt x="39851" y="15943"/>
                    <a:pt x="39196" y="16371"/>
                    <a:pt x="38839" y="16550"/>
                  </a:cubicBezTo>
                  <a:cubicBezTo>
                    <a:pt x="38243" y="16871"/>
                    <a:pt x="37553" y="17002"/>
                    <a:pt x="36874" y="17145"/>
                  </a:cubicBezTo>
                  <a:lnTo>
                    <a:pt x="35731" y="17383"/>
                  </a:lnTo>
                  <a:lnTo>
                    <a:pt x="36612" y="17705"/>
                  </a:lnTo>
                  <a:cubicBezTo>
                    <a:pt x="36648" y="17741"/>
                    <a:pt x="36684" y="17788"/>
                    <a:pt x="36743" y="17788"/>
                  </a:cubicBezTo>
                  <a:cubicBezTo>
                    <a:pt x="36791" y="17788"/>
                    <a:pt x="36839" y="17788"/>
                    <a:pt x="36886" y="17800"/>
                  </a:cubicBezTo>
                  <a:cubicBezTo>
                    <a:pt x="37029" y="17860"/>
                    <a:pt x="37124" y="17991"/>
                    <a:pt x="37160" y="18098"/>
                  </a:cubicBezTo>
                  <a:cubicBezTo>
                    <a:pt x="37255" y="18336"/>
                    <a:pt x="37243" y="18622"/>
                    <a:pt x="37136" y="18848"/>
                  </a:cubicBezTo>
                  <a:cubicBezTo>
                    <a:pt x="36898" y="19300"/>
                    <a:pt x="36362" y="19586"/>
                    <a:pt x="35910" y="19777"/>
                  </a:cubicBezTo>
                  <a:cubicBezTo>
                    <a:pt x="34886" y="20232"/>
                    <a:pt x="33842" y="20462"/>
                    <a:pt x="32846" y="20462"/>
                  </a:cubicBezTo>
                  <a:cubicBezTo>
                    <a:pt x="32487" y="20462"/>
                    <a:pt x="32134" y="20432"/>
                    <a:pt x="31790" y="20372"/>
                  </a:cubicBezTo>
                  <a:lnTo>
                    <a:pt x="30409" y="20134"/>
                  </a:lnTo>
                  <a:lnTo>
                    <a:pt x="31540" y="20967"/>
                  </a:lnTo>
                  <a:cubicBezTo>
                    <a:pt x="31897" y="21241"/>
                    <a:pt x="32255" y="21551"/>
                    <a:pt x="32243" y="21896"/>
                  </a:cubicBezTo>
                  <a:cubicBezTo>
                    <a:pt x="32219" y="22086"/>
                    <a:pt x="32088" y="22277"/>
                    <a:pt x="31886" y="22420"/>
                  </a:cubicBezTo>
                  <a:cubicBezTo>
                    <a:pt x="31647" y="22563"/>
                    <a:pt x="31350" y="22622"/>
                    <a:pt x="31064" y="22670"/>
                  </a:cubicBezTo>
                  <a:cubicBezTo>
                    <a:pt x="30582" y="22747"/>
                    <a:pt x="30094" y="22784"/>
                    <a:pt x="29604" y="22784"/>
                  </a:cubicBezTo>
                  <a:cubicBezTo>
                    <a:pt x="27818" y="22784"/>
                    <a:pt x="26020" y="22283"/>
                    <a:pt x="24516" y="21348"/>
                  </a:cubicBezTo>
                  <a:cubicBezTo>
                    <a:pt x="25099" y="21253"/>
                    <a:pt x="25647" y="21003"/>
                    <a:pt x="26051" y="20586"/>
                  </a:cubicBezTo>
                  <a:cubicBezTo>
                    <a:pt x="26599" y="20039"/>
                    <a:pt x="26885" y="19241"/>
                    <a:pt x="26837" y="18491"/>
                  </a:cubicBezTo>
                  <a:lnTo>
                    <a:pt x="26837" y="18491"/>
                  </a:lnTo>
                  <a:cubicBezTo>
                    <a:pt x="26991" y="18497"/>
                    <a:pt x="27149" y="18502"/>
                    <a:pt x="27309" y="18502"/>
                  </a:cubicBezTo>
                  <a:cubicBezTo>
                    <a:pt x="27733" y="18502"/>
                    <a:pt x="28173" y="18469"/>
                    <a:pt x="28588" y="18348"/>
                  </a:cubicBezTo>
                  <a:cubicBezTo>
                    <a:pt x="29421" y="18134"/>
                    <a:pt x="30100" y="17633"/>
                    <a:pt x="30421" y="16979"/>
                  </a:cubicBezTo>
                  <a:cubicBezTo>
                    <a:pt x="30707" y="16443"/>
                    <a:pt x="30719" y="15824"/>
                    <a:pt x="30528" y="15300"/>
                  </a:cubicBezTo>
                  <a:lnTo>
                    <a:pt x="30528" y="15300"/>
                  </a:lnTo>
                  <a:cubicBezTo>
                    <a:pt x="30707" y="15313"/>
                    <a:pt x="30890" y="15321"/>
                    <a:pt x="31076" y="15321"/>
                  </a:cubicBezTo>
                  <a:cubicBezTo>
                    <a:pt x="31397" y="15321"/>
                    <a:pt x="31723" y="15296"/>
                    <a:pt x="32040" y="15228"/>
                  </a:cubicBezTo>
                  <a:cubicBezTo>
                    <a:pt x="32921" y="15038"/>
                    <a:pt x="33624" y="14538"/>
                    <a:pt x="33945" y="13871"/>
                  </a:cubicBezTo>
                  <a:cubicBezTo>
                    <a:pt x="34219" y="13312"/>
                    <a:pt x="34183" y="12657"/>
                    <a:pt x="33910" y="12145"/>
                  </a:cubicBezTo>
                  <a:cubicBezTo>
                    <a:pt x="34398" y="12038"/>
                    <a:pt x="34862" y="11776"/>
                    <a:pt x="35184" y="11395"/>
                  </a:cubicBezTo>
                  <a:cubicBezTo>
                    <a:pt x="35529" y="10990"/>
                    <a:pt x="35719" y="10466"/>
                    <a:pt x="35731" y="9942"/>
                  </a:cubicBezTo>
                  <a:close/>
                  <a:moveTo>
                    <a:pt x="40494" y="21896"/>
                  </a:moveTo>
                  <a:lnTo>
                    <a:pt x="40494" y="21896"/>
                  </a:lnTo>
                  <a:cubicBezTo>
                    <a:pt x="38577" y="22967"/>
                    <a:pt x="36481" y="23741"/>
                    <a:pt x="34303" y="24146"/>
                  </a:cubicBezTo>
                  <a:cubicBezTo>
                    <a:pt x="33290" y="24337"/>
                    <a:pt x="32302" y="24432"/>
                    <a:pt x="31350" y="24432"/>
                  </a:cubicBezTo>
                  <a:cubicBezTo>
                    <a:pt x="29397" y="24432"/>
                    <a:pt x="27671" y="24027"/>
                    <a:pt x="26242" y="23218"/>
                  </a:cubicBezTo>
                  <a:cubicBezTo>
                    <a:pt x="25873" y="23015"/>
                    <a:pt x="25492" y="22765"/>
                    <a:pt x="25159" y="22467"/>
                  </a:cubicBezTo>
                  <a:lnTo>
                    <a:pt x="25159" y="22467"/>
                  </a:lnTo>
                  <a:cubicBezTo>
                    <a:pt x="26528" y="23122"/>
                    <a:pt x="28028" y="23456"/>
                    <a:pt x="29564" y="23456"/>
                  </a:cubicBezTo>
                  <a:cubicBezTo>
                    <a:pt x="30100" y="23456"/>
                    <a:pt x="30612" y="23420"/>
                    <a:pt x="31147" y="23337"/>
                  </a:cubicBezTo>
                  <a:cubicBezTo>
                    <a:pt x="31505" y="23277"/>
                    <a:pt x="31886" y="23206"/>
                    <a:pt x="32207" y="23003"/>
                  </a:cubicBezTo>
                  <a:cubicBezTo>
                    <a:pt x="32576" y="22765"/>
                    <a:pt x="32814" y="22432"/>
                    <a:pt x="32874" y="22075"/>
                  </a:cubicBezTo>
                  <a:cubicBezTo>
                    <a:pt x="33993" y="22301"/>
                    <a:pt x="35124" y="22408"/>
                    <a:pt x="36267" y="22408"/>
                  </a:cubicBezTo>
                  <a:cubicBezTo>
                    <a:pt x="37696" y="22408"/>
                    <a:pt x="39113" y="22241"/>
                    <a:pt x="40494" y="21896"/>
                  </a:cubicBezTo>
                  <a:close/>
                  <a:moveTo>
                    <a:pt x="12359" y="2318"/>
                  </a:moveTo>
                  <a:cubicBezTo>
                    <a:pt x="12621" y="2318"/>
                    <a:pt x="12883" y="2327"/>
                    <a:pt x="13145" y="2346"/>
                  </a:cubicBezTo>
                  <a:cubicBezTo>
                    <a:pt x="15002" y="2465"/>
                    <a:pt x="16717" y="3501"/>
                    <a:pt x="17693" y="5084"/>
                  </a:cubicBezTo>
                  <a:cubicBezTo>
                    <a:pt x="17693" y="5096"/>
                    <a:pt x="17717" y="5096"/>
                    <a:pt x="17717" y="5108"/>
                  </a:cubicBezTo>
                  <a:cubicBezTo>
                    <a:pt x="18312" y="6073"/>
                    <a:pt x="18801" y="7239"/>
                    <a:pt x="19825" y="7728"/>
                  </a:cubicBezTo>
                  <a:cubicBezTo>
                    <a:pt x="19972" y="7797"/>
                    <a:pt x="20134" y="7852"/>
                    <a:pt x="20296" y="7852"/>
                  </a:cubicBezTo>
                  <a:cubicBezTo>
                    <a:pt x="20382" y="7852"/>
                    <a:pt x="20468" y="7836"/>
                    <a:pt x="20551" y="7799"/>
                  </a:cubicBezTo>
                  <a:cubicBezTo>
                    <a:pt x="20777" y="7704"/>
                    <a:pt x="20908" y="7370"/>
                    <a:pt x="20753" y="7192"/>
                  </a:cubicBezTo>
                  <a:lnTo>
                    <a:pt x="20753" y="7192"/>
                  </a:lnTo>
                  <a:cubicBezTo>
                    <a:pt x="21387" y="7352"/>
                    <a:pt x="22041" y="7433"/>
                    <a:pt x="22695" y="7433"/>
                  </a:cubicBezTo>
                  <a:cubicBezTo>
                    <a:pt x="22913" y="7433"/>
                    <a:pt x="23131" y="7424"/>
                    <a:pt x="23349" y="7406"/>
                  </a:cubicBezTo>
                  <a:cubicBezTo>
                    <a:pt x="23587" y="7382"/>
                    <a:pt x="23861" y="7347"/>
                    <a:pt x="24027" y="7168"/>
                  </a:cubicBezTo>
                  <a:cubicBezTo>
                    <a:pt x="24325" y="6846"/>
                    <a:pt x="24158" y="6334"/>
                    <a:pt x="23968" y="5930"/>
                  </a:cubicBezTo>
                  <a:cubicBezTo>
                    <a:pt x="24587" y="5930"/>
                    <a:pt x="25230" y="5930"/>
                    <a:pt x="25837" y="5763"/>
                  </a:cubicBezTo>
                  <a:cubicBezTo>
                    <a:pt x="26361" y="5620"/>
                    <a:pt x="26790" y="4965"/>
                    <a:pt x="27087" y="4429"/>
                  </a:cubicBezTo>
                  <a:cubicBezTo>
                    <a:pt x="27266" y="4525"/>
                    <a:pt x="27445" y="4620"/>
                    <a:pt x="27611" y="4739"/>
                  </a:cubicBezTo>
                  <a:cubicBezTo>
                    <a:pt x="29480" y="5858"/>
                    <a:pt x="31314" y="7120"/>
                    <a:pt x="33088" y="8370"/>
                  </a:cubicBezTo>
                  <a:cubicBezTo>
                    <a:pt x="31468" y="7912"/>
                    <a:pt x="29807" y="7580"/>
                    <a:pt x="28123" y="7580"/>
                  </a:cubicBezTo>
                  <a:cubicBezTo>
                    <a:pt x="28012" y="7580"/>
                    <a:pt x="27901" y="7582"/>
                    <a:pt x="27790" y="7585"/>
                  </a:cubicBezTo>
                  <a:cubicBezTo>
                    <a:pt x="26837" y="7597"/>
                    <a:pt x="24539" y="7835"/>
                    <a:pt x="23813" y="9621"/>
                  </a:cubicBezTo>
                  <a:cubicBezTo>
                    <a:pt x="23587" y="10168"/>
                    <a:pt x="23575" y="10764"/>
                    <a:pt x="23563" y="11335"/>
                  </a:cubicBezTo>
                  <a:cubicBezTo>
                    <a:pt x="23563" y="11597"/>
                    <a:pt x="23551" y="11847"/>
                    <a:pt x="23527" y="12109"/>
                  </a:cubicBezTo>
                  <a:cubicBezTo>
                    <a:pt x="23444" y="12895"/>
                    <a:pt x="23146" y="13633"/>
                    <a:pt x="22813" y="14407"/>
                  </a:cubicBezTo>
                  <a:cubicBezTo>
                    <a:pt x="22551" y="15050"/>
                    <a:pt x="22277" y="15717"/>
                    <a:pt x="22134" y="16419"/>
                  </a:cubicBezTo>
                  <a:cubicBezTo>
                    <a:pt x="21563" y="19157"/>
                    <a:pt x="23170" y="22289"/>
                    <a:pt x="25944" y="23837"/>
                  </a:cubicBezTo>
                  <a:cubicBezTo>
                    <a:pt x="27480" y="24682"/>
                    <a:pt x="29302" y="25111"/>
                    <a:pt x="31374" y="25111"/>
                  </a:cubicBezTo>
                  <a:cubicBezTo>
                    <a:pt x="32362" y="25111"/>
                    <a:pt x="33398" y="25003"/>
                    <a:pt x="34457" y="24813"/>
                  </a:cubicBezTo>
                  <a:cubicBezTo>
                    <a:pt x="39720" y="23849"/>
                    <a:pt x="44542" y="20741"/>
                    <a:pt x="47780" y="16467"/>
                  </a:cubicBezTo>
                  <a:cubicBezTo>
                    <a:pt x="49578" y="16955"/>
                    <a:pt x="51328" y="17205"/>
                    <a:pt x="53031" y="17205"/>
                  </a:cubicBezTo>
                  <a:lnTo>
                    <a:pt x="53162" y="17205"/>
                  </a:lnTo>
                  <a:cubicBezTo>
                    <a:pt x="53043" y="17360"/>
                    <a:pt x="52924" y="17491"/>
                    <a:pt x="52805" y="17645"/>
                  </a:cubicBezTo>
                  <a:cubicBezTo>
                    <a:pt x="50757" y="19324"/>
                    <a:pt x="49090" y="21420"/>
                    <a:pt x="47459" y="23479"/>
                  </a:cubicBezTo>
                  <a:cubicBezTo>
                    <a:pt x="47435" y="23503"/>
                    <a:pt x="47423" y="23551"/>
                    <a:pt x="47399" y="23599"/>
                  </a:cubicBezTo>
                  <a:cubicBezTo>
                    <a:pt x="45994" y="24932"/>
                    <a:pt x="44447" y="26242"/>
                    <a:pt x="42792" y="27420"/>
                  </a:cubicBezTo>
                  <a:cubicBezTo>
                    <a:pt x="39601" y="29671"/>
                    <a:pt x="34576" y="32350"/>
                    <a:pt x="28647" y="32385"/>
                  </a:cubicBezTo>
                  <a:lnTo>
                    <a:pt x="28528" y="32385"/>
                  </a:lnTo>
                  <a:cubicBezTo>
                    <a:pt x="23277" y="32385"/>
                    <a:pt x="18253" y="30064"/>
                    <a:pt x="15407" y="26313"/>
                  </a:cubicBezTo>
                  <a:cubicBezTo>
                    <a:pt x="13812" y="24218"/>
                    <a:pt x="12847" y="21694"/>
                    <a:pt x="11907" y="19253"/>
                  </a:cubicBezTo>
                  <a:cubicBezTo>
                    <a:pt x="11502" y="18193"/>
                    <a:pt x="11085" y="17110"/>
                    <a:pt x="10609" y="16050"/>
                  </a:cubicBezTo>
                  <a:cubicBezTo>
                    <a:pt x="9823" y="14252"/>
                    <a:pt x="8645" y="12192"/>
                    <a:pt x="7025" y="10573"/>
                  </a:cubicBezTo>
                  <a:cubicBezTo>
                    <a:pt x="6787" y="8609"/>
                    <a:pt x="5942" y="6715"/>
                    <a:pt x="4632" y="5239"/>
                  </a:cubicBezTo>
                  <a:cubicBezTo>
                    <a:pt x="5418" y="4275"/>
                    <a:pt x="6406" y="3429"/>
                    <a:pt x="7513" y="2727"/>
                  </a:cubicBezTo>
                  <a:lnTo>
                    <a:pt x="7513" y="2727"/>
                  </a:lnTo>
                  <a:cubicBezTo>
                    <a:pt x="7275" y="3060"/>
                    <a:pt x="7037" y="3429"/>
                    <a:pt x="6823" y="3870"/>
                  </a:cubicBezTo>
                  <a:cubicBezTo>
                    <a:pt x="8570" y="2814"/>
                    <a:pt x="10463" y="2318"/>
                    <a:pt x="12359" y="2318"/>
                  </a:cubicBezTo>
                  <a:close/>
                  <a:moveTo>
                    <a:pt x="14955" y="0"/>
                  </a:moveTo>
                  <a:cubicBezTo>
                    <a:pt x="14586" y="0"/>
                    <a:pt x="14217" y="12"/>
                    <a:pt x="13859" y="36"/>
                  </a:cubicBezTo>
                  <a:cubicBezTo>
                    <a:pt x="9478" y="322"/>
                    <a:pt x="5525" y="2572"/>
                    <a:pt x="3430" y="5787"/>
                  </a:cubicBezTo>
                  <a:cubicBezTo>
                    <a:pt x="2179" y="6942"/>
                    <a:pt x="1025" y="8216"/>
                    <a:pt x="1" y="9573"/>
                  </a:cubicBezTo>
                  <a:cubicBezTo>
                    <a:pt x="2191" y="9787"/>
                    <a:pt x="4358" y="10240"/>
                    <a:pt x="6442" y="10930"/>
                  </a:cubicBezTo>
                  <a:cubicBezTo>
                    <a:pt x="8073" y="12490"/>
                    <a:pt x="9228" y="14538"/>
                    <a:pt x="10014" y="16312"/>
                  </a:cubicBezTo>
                  <a:cubicBezTo>
                    <a:pt x="10478" y="17348"/>
                    <a:pt x="10895" y="18431"/>
                    <a:pt x="11300" y="19491"/>
                  </a:cubicBezTo>
                  <a:cubicBezTo>
                    <a:pt x="12252" y="21967"/>
                    <a:pt x="13252" y="24551"/>
                    <a:pt x="14883" y="26718"/>
                  </a:cubicBezTo>
                  <a:cubicBezTo>
                    <a:pt x="17896" y="30695"/>
                    <a:pt x="23015" y="33052"/>
                    <a:pt x="28552" y="33052"/>
                  </a:cubicBezTo>
                  <a:lnTo>
                    <a:pt x="28671" y="33052"/>
                  </a:lnTo>
                  <a:cubicBezTo>
                    <a:pt x="30171" y="33040"/>
                    <a:pt x="31612" y="32873"/>
                    <a:pt x="32981" y="32576"/>
                  </a:cubicBezTo>
                  <a:lnTo>
                    <a:pt x="32981" y="32576"/>
                  </a:lnTo>
                  <a:cubicBezTo>
                    <a:pt x="32338" y="33028"/>
                    <a:pt x="31719" y="33445"/>
                    <a:pt x="31064" y="33874"/>
                  </a:cubicBezTo>
                  <a:cubicBezTo>
                    <a:pt x="29230" y="35100"/>
                    <a:pt x="27361" y="36362"/>
                    <a:pt x="24742" y="38386"/>
                  </a:cubicBezTo>
                  <a:lnTo>
                    <a:pt x="24694" y="38386"/>
                  </a:lnTo>
                  <a:cubicBezTo>
                    <a:pt x="24361" y="38386"/>
                    <a:pt x="23968" y="38565"/>
                    <a:pt x="23646" y="38767"/>
                  </a:cubicBezTo>
                  <a:cubicBezTo>
                    <a:pt x="23544" y="38771"/>
                    <a:pt x="23441" y="38773"/>
                    <a:pt x="23338" y="38773"/>
                  </a:cubicBezTo>
                  <a:cubicBezTo>
                    <a:pt x="22529" y="38773"/>
                    <a:pt x="21693" y="38656"/>
                    <a:pt x="20848" y="38529"/>
                  </a:cubicBezTo>
                  <a:cubicBezTo>
                    <a:pt x="19968" y="38408"/>
                    <a:pt x="19072" y="38281"/>
                    <a:pt x="18168" y="38281"/>
                  </a:cubicBezTo>
                  <a:cubicBezTo>
                    <a:pt x="17911" y="38281"/>
                    <a:pt x="17654" y="38291"/>
                    <a:pt x="17396" y="38315"/>
                  </a:cubicBezTo>
                  <a:cubicBezTo>
                    <a:pt x="16241" y="38410"/>
                    <a:pt x="15360" y="38850"/>
                    <a:pt x="14872" y="39529"/>
                  </a:cubicBezTo>
                  <a:cubicBezTo>
                    <a:pt x="14764" y="39684"/>
                    <a:pt x="14800" y="39886"/>
                    <a:pt x="14943" y="39993"/>
                  </a:cubicBezTo>
                  <a:cubicBezTo>
                    <a:pt x="15002" y="40041"/>
                    <a:pt x="15062" y="40053"/>
                    <a:pt x="15133" y="40053"/>
                  </a:cubicBezTo>
                  <a:cubicBezTo>
                    <a:pt x="15241" y="40053"/>
                    <a:pt x="15348" y="40005"/>
                    <a:pt x="15407" y="39922"/>
                  </a:cubicBezTo>
                  <a:cubicBezTo>
                    <a:pt x="15884" y="39243"/>
                    <a:pt x="16777" y="39041"/>
                    <a:pt x="17443" y="38981"/>
                  </a:cubicBezTo>
                  <a:cubicBezTo>
                    <a:pt x="17684" y="38958"/>
                    <a:pt x="17927" y="38947"/>
                    <a:pt x="18172" y="38947"/>
                  </a:cubicBezTo>
                  <a:cubicBezTo>
                    <a:pt x="19024" y="38947"/>
                    <a:pt x="19892" y="39073"/>
                    <a:pt x="20753" y="39184"/>
                  </a:cubicBezTo>
                  <a:cubicBezTo>
                    <a:pt x="21551" y="39303"/>
                    <a:pt x="22372" y="39410"/>
                    <a:pt x="23194" y="39446"/>
                  </a:cubicBezTo>
                  <a:cubicBezTo>
                    <a:pt x="23206" y="39481"/>
                    <a:pt x="23230" y="39529"/>
                    <a:pt x="23265" y="39565"/>
                  </a:cubicBezTo>
                  <a:cubicBezTo>
                    <a:pt x="22753" y="39600"/>
                    <a:pt x="22253" y="39624"/>
                    <a:pt x="21718" y="39636"/>
                  </a:cubicBezTo>
                  <a:cubicBezTo>
                    <a:pt x="21313" y="39648"/>
                    <a:pt x="20932" y="39648"/>
                    <a:pt x="20527" y="39684"/>
                  </a:cubicBezTo>
                  <a:cubicBezTo>
                    <a:pt x="18729" y="39779"/>
                    <a:pt x="17443" y="40196"/>
                    <a:pt x="16526" y="40994"/>
                  </a:cubicBezTo>
                  <a:cubicBezTo>
                    <a:pt x="16384" y="41113"/>
                    <a:pt x="16360" y="41315"/>
                    <a:pt x="16479" y="41470"/>
                  </a:cubicBezTo>
                  <a:cubicBezTo>
                    <a:pt x="16538" y="41541"/>
                    <a:pt x="16634" y="41589"/>
                    <a:pt x="16729" y="41589"/>
                  </a:cubicBezTo>
                  <a:cubicBezTo>
                    <a:pt x="16800" y="41589"/>
                    <a:pt x="16872" y="41553"/>
                    <a:pt x="16955" y="41505"/>
                  </a:cubicBezTo>
                  <a:cubicBezTo>
                    <a:pt x="17765" y="40815"/>
                    <a:pt x="18920" y="40458"/>
                    <a:pt x="20575" y="40351"/>
                  </a:cubicBezTo>
                  <a:lnTo>
                    <a:pt x="21730" y="40303"/>
                  </a:lnTo>
                  <a:cubicBezTo>
                    <a:pt x="22694" y="40291"/>
                    <a:pt x="23706" y="40255"/>
                    <a:pt x="24682" y="40041"/>
                  </a:cubicBezTo>
                  <a:cubicBezTo>
                    <a:pt x="24825" y="40005"/>
                    <a:pt x="25289" y="39886"/>
                    <a:pt x="25468" y="39481"/>
                  </a:cubicBezTo>
                  <a:cubicBezTo>
                    <a:pt x="26182" y="39535"/>
                    <a:pt x="26904" y="39562"/>
                    <a:pt x="27636" y="39562"/>
                  </a:cubicBezTo>
                  <a:cubicBezTo>
                    <a:pt x="27881" y="39562"/>
                    <a:pt x="28126" y="39559"/>
                    <a:pt x="28373" y="39553"/>
                  </a:cubicBezTo>
                  <a:cubicBezTo>
                    <a:pt x="28475" y="39553"/>
                    <a:pt x="28575" y="39551"/>
                    <a:pt x="28673" y="39551"/>
                  </a:cubicBezTo>
                  <a:cubicBezTo>
                    <a:pt x="28918" y="39551"/>
                    <a:pt x="29149" y="39563"/>
                    <a:pt x="29361" y="39648"/>
                  </a:cubicBezTo>
                  <a:cubicBezTo>
                    <a:pt x="29600" y="39743"/>
                    <a:pt x="29826" y="39958"/>
                    <a:pt x="29826" y="40220"/>
                  </a:cubicBezTo>
                  <a:cubicBezTo>
                    <a:pt x="29826" y="40398"/>
                    <a:pt x="29981" y="40553"/>
                    <a:pt x="30159" y="40553"/>
                  </a:cubicBezTo>
                  <a:lnTo>
                    <a:pt x="30171" y="40553"/>
                  </a:lnTo>
                  <a:cubicBezTo>
                    <a:pt x="30350" y="40553"/>
                    <a:pt x="30493" y="40410"/>
                    <a:pt x="30493" y="40232"/>
                  </a:cubicBezTo>
                  <a:cubicBezTo>
                    <a:pt x="30504" y="39648"/>
                    <a:pt x="30064" y="39208"/>
                    <a:pt x="29611" y="39041"/>
                  </a:cubicBezTo>
                  <a:cubicBezTo>
                    <a:pt x="29247" y="38895"/>
                    <a:pt x="28864" y="38886"/>
                    <a:pt x="28495" y="38886"/>
                  </a:cubicBezTo>
                  <a:cubicBezTo>
                    <a:pt x="28442" y="38886"/>
                    <a:pt x="28390" y="38886"/>
                    <a:pt x="28337" y="38886"/>
                  </a:cubicBezTo>
                  <a:cubicBezTo>
                    <a:pt x="28124" y="38891"/>
                    <a:pt x="27909" y="38894"/>
                    <a:pt x="27695" y="38894"/>
                  </a:cubicBezTo>
                  <a:cubicBezTo>
                    <a:pt x="26906" y="38894"/>
                    <a:pt x="26114" y="38861"/>
                    <a:pt x="25337" y="38815"/>
                  </a:cubicBezTo>
                  <a:cubicBezTo>
                    <a:pt x="27849" y="36886"/>
                    <a:pt x="29671" y="35648"/>
                    <a:pt x="31445" y="34457"/>
                  </a:cubicBezTo>
                  <a:cubicBezTo>
                    <a:pt x="32481" y="33778"/>
                    <a:pt x="33457" y="33112"/>
                    <a:pt x="34517" y="32361"/>
                  </a:cubicBezTo>
                  <a:cubicBezTo>
                    <a:pt x="34576" y="32314"/>
                    <a:pt x="34612" y="32254"/>
                    <a:pt x="34636" y="32195"/>
                  </a:cubicBezTo>
                  <a:cubicBezTo>
                    <a:pt x="36648" y="31611"/>
                    <a:pt x="38470" y="30814"/>
                    <a:pt x="40077" y="29933"/>
                  </a:cubicBezTo>
                  <a:lnTo>
                    <a:pt x="40077" y="29933"/>
                  </a:lnTo>
                  <a:cubicBezTo>
                    <a:pt x="37029" y="33576"/>
                    <a:pt x="34064" y="37612"/>
                    <a:pt x="31266" y="41517"/>
                  </a:cubicBezTo>
                  <a:cubicBezTo>
                    <a:pt x="30945" y="41529"/>
                    <a:pt x="30552" y="41696"/>
                    <a:pt x="30254" y="41898"/>
                  </a:cubicBezTo>
                  <a:cubicBezTo>
                    <a:pt x="30158" y="41902"/>
                    <a:pt x="30062" y="41904"/>
                    <a:pt x="29966" y="41904"/>
                  </a:cubicBezTo>
                  <a:cubicBezTo>
                    <a:pt x="29152" y="41904"/>
                    <a:pt x="28319" y="41777"/>
                    <a:pt x="27456" y="41660"/>
                  </a:cubicBezTo>
                  <a:cubicBezTo>
                    <a:pt x="26565" y="41529"/>
                    <a:pt x="25659" y="41405"/>
                    <a:pt x="24743" y="41405"/>
                  </a:cubicBezTo>
                  <a:cubicBezTo>
                    <a:pt x="24497" y="41405"/>
                    <a:pt x="24251" y="41414"/>
                    <a:pt x="24004" y="41434"/>
                  </a:cubicBezTo>
                  <a:cubicBezTo>
                    <a:pt x="22849" y="41541"/>
                    <a:pt x="21968" y="41970"/>
                    <a:pt x="21479" y="42660"/>
                  </a:cubicBezTo>
                  <a:cubicBezTo>
                    <a:pt x="21372" y="42803"/>
                    <a:pt x="21396" y="43018"/>
                    <a:pt x="21551" y="43125"/>
                  </a:cubicBezTo>
                  <a:cubicBezTo>
                    <a:pt x="21610" y="43160"/>
                    <a:pt x="21670" y="43184"/>
                    <a:pt x="21741" y="43184"/>
                  </a:cubicBezTo>
                  <a:cubicBezTo>
                    <a:pt x="21849" y="43184"/>
                    <a:pt x="21956" y="43137"/>
                    <a:pt x="22015" y="43041"/>
                  </a:cubicBezTo>
                  <a:cubicBezTo>
                    <a:pt x="22492" y="42375"/>
                    <a:pt x="23384" y="42160"/>
                    <a:pt x="24051" y="42113"/>
                  </a:cubicBezTo>
                  <a:cubicBezTo>
                    <a:pt x="24292" y="42089"/>
                    <a:pt x="24535" y="42079"/>
                    <a:pt x="24779" y="42079"/>
                  </a:cubicBezTo>
                  <a:cubicBezTo>
                    <a:pt x="25632" y="42079"/>
                    <a:pt x="26498" y="42204"/>
                    <a:pt x="27349" y="42315"/>
                  </a:cubicBezTo>
                  <a:cubicBezTo>
                    <a:pt x="28159" y="42434"/>
                    <a:pt x="28980" y="42541"/>
                    <a:pt x="29802" y="42565"/>
                  </a:cubicBezTo>
                  <a:cubicBezTo>
                    <a:pt x="29814" y="42613"/>
                    <a:pt x="29838" y="42660"/>
                    <a:pt x="29873" y="42684"/>
                  </a:cubicBezTo>
                  <a:cubicBezTo>
                    <a:pt x="29361" y="42732"/>
                    <a:pt x="28861" y="42744"/>
                    <a:pt x="28326" y="42768"/>
                  </a:cubicBezTo>
                  <a:cubicBezTo>
                    <a:pt x="27921" y="42779"/>
                    <a:pt x="27528" y="42779"/>
                    <a:pt x="27135" y="42803"/>
                  </a:cubicBezTo>
                  <a:cubicBezTo>
                    <a:pt x="25337" y="42910"/>
                    <a:pt x="24051" y="43327"/>
                    <a:pt x="23123" y="44113"/>
                  </a:cubicBezTo>
                  <a:cubicBezTo>
                    <a:pt x="22992" y="44232"/>
                    <a:pt x="22968" y="44446"/>
                    <a:pt x="23087" y="44589"/>
                  </a:cubicBezTo>
                  <a:cubicBezTo>
                    <a:pt x="23146" y="44673"/>
                    <a:pt x="23242" y="44708"/>
                    <a:pt x="23337" y="44708"/>
                  </a:cubicBezTo>
                  <a:cubicBezTo>
                    <a:pt x="23408" y="44708"/>
                    <a:pt x="23480" y="44684"/>
                    <a:pt x="23563" y="44637"/>
                  </a:cubicBezTo>
                  <a:cubicBezTo>
                    <a:pt x="24373" y="43934"/>
                    <a:pt x="25528" y="43577"/>
                    <a:pt x="27171" y="43482"/>
                  </a:cubicBezTo>
                  <a:lnTo>
                    <a:pt x="28337" y="43434"/>
                  </a:lnTo>
                  <a:cubicBezTo>
                    <a:pt x="29302" y="43422"/>
                    <a:pt x="30314" y="43387"/>
                    <a:pt x="31290" y="43160"/>
                  </a:cubicBezTo>
                  <a:cubicBezTo>
                    <a:pt x="31433" y="43137"/>
                    <a:pt x="31897" y="43018"/>
                    <a:pt x="32076" y="42613"/>
                  </a:cubicBezTo>
                  <a:cubicBezTo>
                    <a:pt x="32766" y="42656"/>
                    <a:pt x="33463" y="42687"/>
                    <a:pt x="34170" y="42687"/>
                  </a:cubicBezTo>
                  <a:cubicBezTo>
                    <a:pt x="34439" y="42687"/>
                    <a:pt x="34709" y="42682"/>
                    <a:pt x="34981" y="42672"/>
                  </a:cubicBezTo>
                  <a:cubicBezTo>
                    <a:pt x="35041" y="42672"/>
                    <a:pt x="35100" y="42672"/>
                    <a:pt x="35158" y="42672"/>
                  </a:cubicBezTo>
                  <a:cubicBezTo>
                    <a:pt x="35448" y="42672"/>
                    <a:pt x="35721" y="42680"/>
                    <a:pt x="35969" y="42779"/>
                  </a:cubicBezTo>
                  <a:cubicBezTo>
                    <a:pt x="36208" y="42863"/>
                    <a:pt x="36434" y="43089"/>
                    <a:pt x="36434" y="43339"/>
                  </a:cubicBezTo>
                  <a:cubicBezTo>
                    <a:pt x="36434" y="43518"/>
                    <a:pt x="36577" y="43684"/>
                    <a:pt x="36755" y="43684"/>
                  </a:cubicBezTo>
                  <a:lnTo>
                    <a:pt x="36779" y="43684"/>
                  </a:lnTo>
                  <a:cubicBezTo>
                    <a:pt x="36958" y="43684"/>
                    <a:pt x="37100" y="43541"/>
                    <a:pt x="37100" y="43363"/>
                  </a:cubicBezTo>
                  <a:cubicBezTo>
                    <a:pt x="37112" y="42779"/>
                    <a:pt x="36672" y="42327"/>
                    <a:pt x="36219" y="42172"/>
                  </a:cubicBezTo>
                  <a:cubicBezTo>
                    <a:pt x="35855" y="42026"/>
                    <a:pt x="35472" y="42017"/>
                    <a:pt x="35103" y="42017"/>
                  </a:cubicBezTo>
                  <a:cubicBezTo>
                    <a:pt x="35050" y="42017"/>
                    <a:pt x="34998" y="42017"/>
                    <a:pt x="34945" y="42017"/>
                  </a:cubicBezTo>
                  <a:cubicBezTo>
                    <a:pt x="34779" y="42019"/>
                    <a:pt x="34612" y="42020"/>
                    <a:pt x="34445" y="42020"/>
                  </a:cubicBezTo>
                  <a:cubicBezTo>
                    <a:pt x="33608" y="42020"/>
                    <a:pt x="32767" y="41996"/>
                    <a:pt x="31933" y="41946"/>
                  </a:cubicBezTo>
                  <a:cubicBezTo>
                    <a:pt x="31921" y="41910"/>
                    <a:pt x="31909" y="41875"/>
                    <a:pt x="31874" y="41839"/>
                  </a:cubicBezTo>
                  <a:cubicBezTo>
                    <a:pt x="35005" y="37481"/>
                    <a:pt x="38351" y="32957"/>
                    <a:pt x="41780" y="28992"/>
                  </a:cubicBezTo>
                  <a:cubicBezTo>
                    <a:pt x="41792" y="28980"/>
                    <a:pt x="41803" y="28968"/>
                    <a:pt x="41815" y="28932"/>
                  </a:cubicBezTo>
                  <a:cubicBezTo>
                    <a:pt x="42315" y="28623"/>
                    <a:pt x="42792" y="28313"/>
                    <a:pt x="43220" y="28004"/>
                  </a:cubicBezTo>
                  <a:cubicBezTo>
                    <a:pt x="44982" y="26766"/>
                    <a:pt x="46602" y="25361"/>
                    <a:pt x="48090" y="23920"/>
                  </a:cubicBezTo>
                  <a:lnTo>
                    <a:pt x="70914" y="14514"/>
                  </a:lnTo>
                  <a:cubicBezTo>
                    <a:pt x="73688" y="13371"/>
                    <a:pt x="77141" y="11954"/>
                    <a:pt x="79177" y="9156"/>
                  </a:cubicBezTo>
                  <a:cubicBezTo>
                    <a:pt x="79761" y="8370"/>
                    <a:pt x="80023" y="7680"/>
                    <a:pt x="80058" y="7013"/>
                  </a:cubicBezTo>
                  <a:cubicBezTo>
                    <a:pt x="80023" y="6311"/>
                    <a:pt x="79761" y="5561"/>
                    <a:pt x="79213" y="5215"/>
                  </a:cubicBezTo>
                  <a:cubicBezTo>
                    <a:pt x="79522" y="4799"/>
                    <a:pt x="79772" y="4429"/>
                    <a:pt x="79451" y="3870"/>
                  </a:cubicBezTo>
                  <a:cubicBezTo>
                    <a:pt x="79177" y="3429"/>
                    <a:pt x="78653" y="3179"/>
                    <a:pt x="78058" y="3179"/>
                  </a:cubicBezTo>
                  <a:cubicBezTo>
                    <a:pt x="77927" y="3179"/>
                    <a:pt x="77796" y="3191"/>
                    <a:pt x="77665" y="3215"/>
                  </a:cubicBezTo>
                  <a:cubicBezTo>
                    <a:pt x="77070" y="3334"/>
                    <a:pt x="76570" y="3679"/>
                    <a:pt x="76093" y="4001"/>
                  </a:cubicBezTo>
                  <a:cubicBezTo>
                    <a:pt x="70617" y="7799"/>
                    <a:pt x="64794" y="11216"/>
                    <a:pt x="58806" y="14121"/>
                  </a:cubicBezTo>
                  <a:lnTo>
                    <a:pt x="58282" y="14383"/>
                  </a:lnTo>
                  <a:cubicBezTo>
                    <a:pt x="56972" y="15014"/>
                    <a:pt x="55615" y="15681"/>
                    <a:pt x="54365" y="16479"/>
                  </a:cubicBezTo>
                  <a:lnTo>
                    <a:pt x="53841" y="16514"/>
                  </a:lnTo>
                  <a:cubicBezTo>
                    <a:pt x="53567" y="16526"/>
                    <a:pt x="53293" y="16526"/>
                    <a:pt x="53019" y="16526"/>
                  </a:cubicBezTo>
                  <a:cubicBezTo>
                    <a:pt x="51448" y="16526"/>
                    <a:pt x="49840" y="16300"/>
                    <a:pt x="48173" y="15871"/>
                  </a:cubicBezTo>
                  <a:cubicBezTo>
                    <a:pt x="49126" y="14502"/>
                    <a:pt x="49935" y="13026"/>
                    <a:pt x="50543" y="11478"/>
                  </a:cubicBezTo>
                  <a:lnTo>
                    <a:pt x="50840" y="10728"/>
                  </a:lnTo>
                  <a:lnTo>
                    <a:pt x="50840" y="10728"/>
                  </a:lnTo>
                  <a:lnTo>
                    <a:pt x="50114" y="11061"/>
                  </a:lnTo>
                  <a:cubicBezTo>
                    <a:pt x="48911" y="11585"/>
                    <a:pt x="47554" y="11847"/>
                    <a:pt x="46066" y="11847"/>
                  </a:cubicBezTo>
                  <a:cubicBezTo>
                    <a:pt x="44066" y="11847"/>
                    <a:pt x="41839" y="11407"/>
                    <a:pt x="39065" y="10430"/>
                  </a:cubicBezTo>
                  <a:cubicBezTo>
                    <a:pt x="38446" y="10216"/>
                    <a:pt x="37815" y="9990"/>
                    <a:pt x="37184" y="9752"/>
                  </a:cubicBezTo>
                  <a:cubicBezTo>
                    <a:pt x="36529" y="9513"/>
                    <a:pt x="35886" y="9275"/>
                    <a:pt x="35219" y="9049"/>
                  </a:cubicBezTo>
                  <a:lnTo>
                    <a:pt x="34183" y="8335"/>
                  </a:lnTo>
                  <a:cubicBezTo>
                    <a:pt x="32183" y="6918"/>
                    <a:pt x="30100" y="5453"/>
                    <a:pt x="27956" y="4168"/>
                  </a:cubicBezTo>
                  <a:cubicBezTo>
                    <a:pt x="23230" y="1358"/>
                    <a:pt x="18991" y="0"/>
                    <a:pt x="14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0;p38">
              <a:extLst>
                <a:ext uri="{FF2B5EF4-FFF2-40B4-BE49-F238E27FC236}">
                  <a16:creationId xmlns:a16="http://schemas.microsoft.com/office/drawing/2014/main" id="{9F785387-3842-A36A-8E00-E37C89D8C5EB}"/>
                </a:ext>
              </a:extLst>
            </p:cNvPr>
            <p:cNvSpPr/>
            <p:nvPr/>
          </p:nvSpPr>
          <p:spPr>
            <a:xfrm>
              <a:off x="8654350" y="5874700"/>
              <a:ext cx="45250" cy="69900"/>
            </a:xfrm>
            <a:custGeom>
              <a:avLst/>
              <a:gdLst/>
              <a:ahLst/>
              <a:cxnLst/>
              <a:rect l="l" t="t" r="r" b="b"/>
              <a:pathLst>
                <a:path w="1810" h="2796" extrusionOk="0">
                  <a:moveTo>
                    <a:pt x="205" y="0"/>
                  </a:moveTo>
                  <a:cubicBezTo>
                    <a:pt x="191" y="0"/>
                    <a:pt x="178" y="4"/>
                    <a:pt x="167" y="11"/>
                  </a:cubicBezTo>
                  <a:cubicBezTo>
                    <a:pt x="0" y="94"/>
                    <a:pt x="215" y="785"/>
                    <a:pt x="607" y="1559"/>
                  </a:cubicBezTo>
                  <a:cubicBezTo>
                    <a:pt x="993" y="2274"/>
                    <a:pt x="1418" y="2796"/>
                    <a:pt x="1612" y="2796"/>
                  </a:cubicBezTo>
                  <a:cubicBezTo>
                    <a:pt x="1628" y="2796"/>
                    <a:pt x="1643" y="2792"/>
                    <a:pt x="1655" y="2785"/>
                  </a:cubicBezTo>
                  <a:cubicBezTo>
                    <a:pt x="1810" y="2702"/>
                    <a:pt x="1608" y="2011"/>
                    <a:pt x="1203" y="1237"/>
                  </a:cubicBezTo>
                  <a:cubicBezTo>
                    <a:pt x="818" y="522"/>
                    <a:pt x="38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1;p38">
              <a:extLst>
                <a:ext uri="{FF2B5EF4-FFF2-40B4-BE49-F238E27FC236}">
                  <a16:creationId xmlns:a16="http://schemas.microsoft.com/office/drawing/2014/main" id="{4D3396CE-7041-96BA-00A6-61FF63BE2B96}"/>
                </a:ext>
              </a:extLst>
            </p:cNvPr>
            <p:cNvSpPr/>
            <p:nvPr/>
          </p:nvSpPr>
          <p:spPr>
            <a:xfrm>
              <a:off x="8735600" y="5983950"/>
              <a:ext cx="63425" cy="55800"/>
            </a:xfrm>
            <a:custGeom>
              <a:avLst/>
              <a:gdLst/>
              <a:ahLst/>
              <a:cxnLst/>
              <a:rect l="l" t="t" r="r" b="b"/>
              <a:pathLst>
                <a:path w="2537" h="2232" extrusionOk="0">
                  <a:moveTo>
                    <a:pt x="114" y="0"/>
                  </a:moveTo>
                  <a:cubicBezTo>
                    <a:pt x="98" y="0"/>
                    <a:pt x="84" y="3"/>
                    <a:pt x="72" y="10"/>
                  </a:cubicBezTo>
                  <a:cubicBezTo>
                    <a:pt x="1" y="58"/>
                    <a:pt x="13" y="260"/>
                    <a:pt x="132" y="558"/>
                  </a:cubicBezTo>
                  <a:cubicBezTo>
                    <a:pt x="263" y="856"/>
                    <a:pt x="513" y="1237"/>
                    <a:pt x="870" y="1558"/>
                  </a:cubicBezTo>
                  <a:cubicBezTo>
                    <a:pt x="1251" y="1868"/>
                    <a:pt x="1644" y="2082"/>
                    <a:pt x="1965" y="2165"/>
                  </a:cubicBezTo>
                  <a:cubicBezTo>
                    <a:pt x="2110" y="2210"/>
                    <a:pt x="2232" y="2231"/>
                    <a:pt x="2324" y="2231"/>
                  </a:cubicBezTo>
                  <a:cubicBezTo>
                    <a:pt x="2428" y="2231"/>
                    <a:pt x="2494" y="2204"/>
                    <a:pt x="2513" y="2154"/>
                  </a:cubicBezTo>
                  <a:cubicBezTo>
                    <a:pt x="2537" y="2046"/>
                    <a:pt x="2394" y="1915"/>
                    <a:pt x="2168" y="1737"/>
                  </a:cubicBezTo>
                  <a:cubicBezTo>
                    <a:pt x="1941" y="1558"/>
                    <a:pt x="1632" y="1320"/>
                    <a:pt x="1322" y="1058"/>
                  </a:cubicBezTo>
                  <a:cubicBezTo>
                    <a:pt x="1013" y="772"/>
                    <a:pt x="739" y="499"/>
                    <a:pt x="513" y="296"/>
                  </a:cubicBezTo>
                  <a:cubicBezTo>
                    <a:pt x="340" y="113"/>
                    <a:pt x="202" y="0"/>
                    <a:pt x="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2;p38">
              <a:extLst>
                <a:ext uri="{FF2B5EF4-FFF2-40B4-BE49-F238E27FC236}">
                  <a16:creationId xmlns:a16="http://schemas.microsoft.com/office/drawing/2014/main" id="{0F4D4E66-3E4F-F1A2-F13B-71B70DD6E33D}"/>
                </a:ext>
              </a:extLst>
            </p:cNvPr>
            <p:cNvSpPr/>
            <p:nvPr/>
          </p:nvSpPr>
          <p:spPr>
            <a:xfrm>
              <a:off x="8859725" y="6059825"/>
              <a:ext cx="78000" cy="28850"/>
            </a:xfrm>
            <a:custGeom>
              <a:avLst/>
              <a:gdLst/>
              <a:ahLst/>
              <a:cxnLst/>
              <a:rect l="l" t="t" r="r" b="b"/>
              <a:pathLst>
                <a:path w="3120" h="1154" extrusionOk="0">
                  <a:moveTo>
                    <a:pt x="257" y="0"/>
                  </a:moveTo>
                  <a:cubicBezTo>
                    <a:pt x="172" y="0"/>
                    <a:pt x="116" y="18"/>
                    <a:pt x="96" y="59"/>
                  </a:cubicBezTo>
                  <a:cubicBezTo>
                    <a:pt x="1" y="202"/>
                    <a:pt x="584" y="714"/>
                    <a:pt x="1465" y="1000"/>
                  </a:cubicBezTo>
                  <a:cubicBezTo>
                    <a:pt x="1861" y="1111"/>
                    <a:pt x="2229" y="1154"/>
                    <a:pt x="2516" y="1154"/>
                  </a:cubicBezTo>
                  <a:cubicBezTo>
                    <a:pt x="2876" y="1154"/>
                    <a:pt x="3108" y="1086"/>
                    <a:pt x="3108" y="1000"/>
                  </a:cubicBezTo>
                  <a:cubicBezTo>
                    <a:pt x="3120" y="797"/>
                    <a:pt x="2453" y="595"/>
                    <a:pt x="1656" y="357"/>
                  </a:cubicBezTo>
                  <a:cubicBezTo>
                    <a:pt x="1045" y="168"/>
                    <a:pt x="516" y="0"/>
                    <a:pt x="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3;p38">
              <a:extLst>
                <a:ext uri="{FF2B5EF4-FFF2-40B4-BE49-F238E27FC236}">
                  <a16:creationId xmlns:a16="http://schemas.microsoft.com/office/drawing/2014/main" id="{71E5228D-D6C8-46EF-169F-FBC68E72BEE5}"/>
                </a:ext>
              </a:extLst>
            </p:cNvPr>
            <p:cNvSpPr/>
            <p:nvPr/>
          </p:nvSpPr>
          <p:spPr>
            <a:xfrm>
              <a:off x="9009750" y="6082650"/>
              <a:ext cx="72050" cy="17075"/>
            </a:xfrm>
            <a:custGeom>
              <a:avLst/>
              <a:gdLst/>
              <a:ahLst/>
              <a:cxnLst/>
              <a:rect l="l" t="t" r="r" b="b"/>
              <a:pathLst>
                <a:path w="2882" h="683" extrusionOk="0">
                  <a:moveTo>
                    <a:pt x="1636" y="0"/>
                  </a:moveTo>
                  <a:cubicBezTo>
                    <a:pt x="1572" y="0"/>
                    <a:pt x="1507" y="1"/>
                    <a:pt x="1441" y="3"/>
                  </a:cubicBezTo>
                  <a:cubicBezTo>
                    <a:pt x="1375" y="1"/>
                    <a:pt x="1310" y="0"/>
                    <a:pt x="1247" y="0"/>
                  </a:cubicBezTo>
                  <a:cubicBezTo>
                    <a:pt x="564" y="0"/>
                    <a:pt x="34" y="115"/>
                    <a:pt x="12" y="289"/>
                  </a:cubicBezTo>
                  <a:cubicBezTo>
                    <a:pt x="0" y="468"/>
                    <a:pt x="631" y="646"/>
                    <a:pt x="1441" y="682"/>
                  </a:cubicBezTo>
                  <a:cubicBezTo>
                    <a:pt x="2251" y="646"/>
                    <a:pt x="2882" y="456"/>
                    <a:pt x="2870" y="277"/>
                  </a:cubicBezTo>
                  <a:cubicBezTo>
                    <a:pt x="2859" y="114"/>
                    <a:pt x="2320"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4;p38">
              <a:extLst>
                <a:ext uri="{FF2B5EF4-FFF2-40B4-BE49-F238E27FC236}">
                  <a16:creationId xmlns:a16="http://schemas.microsoft.com/office/drawing/2014/main" id="{C7A83537-207A-0D70-E972-AC3215474A7A}"/>
                </a:ext>
              </a:extLst>
            </p:cNvPr>
            <p:cNvSpPr/>
            <p:nvPr/>
          </p:nvSpPr>
          <p:spPr>
            <a:xfrm>
              <a:off x="9147850" y="6050125"/>
              <a:ext cx="66100" cy="26775"/>
            </a:xfrm>
            <a:custGeom>
              <a:avLst/>
              <a:gdLst/>
              <a:ahLst/>
              <a:cxnLst/>
              <a:rect l="l" t="t" r="r" b="b"/>
              <a:pathLst>
                <a:path w="2644" h="1071" extrusionOk="0">
                  <a:moveTo>
                    <a:pt x="2306" y="1"/>
                  </a:moveTo>
                  <a:cubicBezTo>
                    <a:pt x="2050" y="1"/>
                    <a:pt x="1642" y="93"/>
                    <a:pt x="1215" y="269"/>
                  </a:cubicBezTo>
                  <a:cubicBezTo>
                    <a:pt x="513" y="459"/>
                    <a:pt x="1" y="769"/>
                    <a:pt x="25" y="947"/>
                  </a:cubicBezTo>
                  <a:cubicBezTo>
                    <a:pt x="46" y="1029"/>
                    <a:pt x="187" y="1070"/>
                    <a:pt x="403" y="1070"/>
                  </a:cubicBezTo>
                  <a:cubicBezTo>
                    <a:pt x="661" y="1070"/>
                    <a:pt x="1028" y="1011"/>
                    <a:pt x="1430" y="888"/>
                  </a:cubicBezTo>
                  <a:cubicBezTo>
                    <a:pt x="2144" y="602"/>
                    <a:pt x="2644" y="245"/>
                    <a:pt x="2573" y="90"/>
                  </a:cubicBezTo>
                  <a:cubicBezTo>
                    <a:pt x="2547" y="30"/>
                    <a:pt x="2450" y="1"/>
                    <a:pt x="2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5;p38">
              <a:extLst>
                <a:ext uri="{FF2B5EF4-FFF2-40B4-BE49-F238E27FC236}">
                  <a16:creationId xmlns:a16="http://schemas.microsoft.com/office/drawing/2014/main" id="{EA89D93F-7489-70D4-7178-7D382B934F29}"/>
                </a:ext>
              </a:extLst>
            </p:cNvPr>
            <p:cNvSpPr/>
            <p:nvPr/>
          </p:nvSpPr>
          <p:spPr>
            <a:xfrm>
              <a:off x="9271975" y="5999525"/>
              <a:ext cx="48850" cy="28150"/>
            </a:xfrm>
            <a:custGeom>
              <a:avLst/>
              <a:gdLst/>
              <a:ahLst/>
              <a:cxnLst/>
              <a:rect l="l" t="t" r="r" b="b"/>
              <a:pathLst>
                <a:path w="1954" h="1126" extrusionOk="0">
                  <a:moveTo>
                    <a:pt x="1642" y="1"/>
                  </a:moveTo>
                  <a:cubicBezTo>
                    <a:pt x="1442" y="1"/>
                    <a:pt x="1135" y="93"/>
                    <a:pt x="822" y="269"/>
                  </a:cubicBezTo>
                  <a:cubicBezTo>
                    <a:pt x="322" y="530"/>
                    <a:pt x="1" y="876"/>
                    <a:pt x="96" y="1042"/>
                  </a:cubicBezTo>
                  <a:cubicBezTo>
                    <a:pt x="124" y="1099"/>
                    <a:pt x="198" y="1126"/>
                    <a:pt x="301" y="1126"/>
                  </a:cubicBezTo>
                  <a:cubicBezTo>
                    <a:pt x="500" y="1126"/>
                    <a:pt x="811" y="1028"/>
                    <a:pt x="1132" y="864"/>
                  </a:cubicBezTo>
                  <a:cubicBezTo>
                    <a:pt x="1620" y="590"/>
                    <a:pt x="1953" y="257"/>
                    <a:pt x="1858" y="90"/>
                  </a:cubicBezTo>
                  <a:cubicBezTo>
                    <a:pt x="1832" y="30"/>
                    <a:pt x="1754" y="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6;p38">
              <a:extLst>
                <a:ext uri="{FF2B5EF4-FFF2-40B4-BE49-F238E27FC236}">
                  <a16:creationId xmlns:a16="http://schemas.microsoft.com/office/drawing/2014/main" id="{54C3C738-0545-0478-A993-08EE5449106E}"/>
                </a:ext>
              </a:extLst>
            </p:cNvPr>
            <p:cNvSpPr/>
            <p:nvPr/>
          </p:nvSpPr>
          <p:spPr>
            <a:xfrm>
              <a:off x="9358300" y="5937750"/>
              <a:ext cx="61350" cy="37875"/>
            </a:xfrm>
            <a:custGeom>
              <a:avLst/>
              <a:gdLst/>
              <a:ahLst/>
              <a:cxnLst/>
              <a:rect l="l" t="t" r="r" b="b"/>
              <a:pathLst>
                <a:path w="2454" h="1515" extrusionOk="0">
                  <a:moveTo>
                    <a:pt x="2215" y="0"/>
                  </a:moveTo>
                  <a:cubicBezTo>
                    <a:pt x="1980" y="0"/>
                    <a:pt x="1527" y="181"/>
                    <a:pt x="1060" y="477"/>
                  </a:cubicBezTo>
                  <a:cubicBezTo>
                    <a:pt x="429" y="858"/>
                    <a:pt x="1" y="1299"/>
                    <a:pt x="96" y="1454"/>
                  </a:cubicBezTo>
                  <a:cubicBezTo>
                    <a:pt x="116" y="1495"/>
                    <a:pt x="168" y="1514"/>
                    <a:pt x="244" y="1514"/>
                  </a:cubicBezTo>
                  <a:cubicBezTo>
                    <a:pt x="475" y="1514"/>
                    <a:pt x="930" y="1333"/>
                    <a:pt x="1405" y="1037"/>
                  </a:cubicBezTo>
                  <a:cubicBezTo>
                    <a:pt x="2025" y="656"/>
                    <a:pt x="2453" y="227"/>
                    <a:pt x="2370" y="61"/>
                  </a:cubicBezTo>
                  <a:cubicBezTo>
                    <a:pt x="2346" y="20"/>
                    <a:pt x="2293" y="0"/>
                    <a:pt x="2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7;p38">
              <a:extLst>
                <a:ext uri="{FF2B5EF4-FFF2-40B4-BE49-F238E27FC236}">
                  <a16:creationId xmlns:a16="http://schemas.microsoft.com/office/drawing/2014/main" id="{0CB3638C-C19A-5D42-A336-1B21991E54D2}"/>
                </a:ext>
              </a:extLst>
            </p:cNvPr>
            <p:cNvSpPr/>
            <p:nvPr/>
          </p:nvSpPr>
          <p:spPr>
            <a:xfrm>
              <a:off x="8737975" y="5915750"/>
              <a:ext cx="65525" cy="59400"/>
            </a:xfrm>
            <a:custGeom>
              <a:avLst/>
              <a:gdLst/>
              <a:ahLst/>
              <a:cxnLst/>
              <a:rect l="l" t="t" r="r" b="b"/>
              <a:pathLst>
                <a:path w="2621" h="2376" extrusionOk="0">
                  <a:moveTo>
                    <a:pt x="205" y="0"/>
                  </a:moveTo>
                  <a:cubicBezTo>
                    <a:pt x="187" y="0"/>
                    <a:pt x="170" y="4"/>
                    <a:pt x="156" y="12"/>
                  </a:cubicBezTo>
                  <a:cubicBezTo>
                    <a:pt x="1" y="107"/>
                    <a:pt x="287" y="845"/>
                    <a:pt x="977" y="1548"/>
                  </a:cubicBezTo>
                  <a:cubicBezTo>
                    <a:pt x="1542" y="2093"/>
                    <a:pt x="2155" y="2376"/>
                    <a:pt x="2411" y="2376"/>
                  </a:cubicBezTo>
                  <a:cubicBezTo>
                    <a:pt x="2468" y="2376"/>
                    <a:pt x="2508" y="2362"/>
                    <a:pt x="2525" y="2334"/>
                  </a:cubicBezTo>
                  <a:cubicBezTo>
                    <a:pt x="2620" y="2143"/>
                    <a:pt x="2084" y="1655"/>
                    <a:pt x="1442" y="1060"/>
                  </a:cubicBezTo>
                  <a:cubicBezTo>
                    <a:pt x="873" y="480"/>
                    <a:pt x="414"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8;p38">
              <a:extLst>
                <a:ext uri="{FF2B5EF4-FFF2-40B4-BE49-F238E27FC236}">
                  <a16:creationId xmlns:a16="http://schemas.microsoft.com/office/drawing/2014/main" id="{1C4CF8A8-6430-062B-C3D8-09A73248D155}"/>
                </a:ext>
              </a:extLst>
            </p:cNvPr>
            <p:cNvSpPr/>
            <p:nvPr/>
          </p:nvSpPr>
          <p:spPr>
            <a:xfrm>
              <a:off x="8835325" y="6000850"/>
              <a:ext cx="54500" cy="30650"/>
            </a:xfrm>
            <a:custGeom>
              <a:avLst/>
              <a:gdLst/>
              <a:ahLst/>
              <a:cxnLst/>
              <a:rect l="l" t="t" r="r" b="b"/>
              <a:pathLst>
                <a:path w="2180" h="1226" extrusionOk="0">
                  <a:moveTo>
                    <a:pt x="262" y="0"/>
                  </a:moveTo>
                  <a:cubicBezTo>
                    <a:pt x="199" y="0"/>
                    <a:pt x="150" y="15"/>
                    <a:pt x="119" y="49"/>
                  </a:cubicBezTo>
                  <a:cubicBezTo>
                    <a:pt x="0" y="180"/>
                    <a:pt x="322" y="644"/>
                    <a:pt x="917" y="978"/>
                  </a:cubicBezTo>
                  <a:cubicBezTo>
                    <a:pt x="1267" y="1149"/>
                    <a:pt x="1605" y="1226"/>
                    <a:pt x="1838" y="1226"/>
                  </a:cubicBezTo>
                  <a:cubicBezTo>
                    <a:pt x="2009" y="1226"/>
                    <a:pt x="2123" y="1184"/>
                    <a:pt x="2143" y="1108"/>
                  </a:cubicBezTo>
                  <a:cubicBezTo>
                    <a:pt x="2179" y="930"/>
                    <a:pt x="1762" y="644"/>
                    <a:pt x="1227" y="382"/>
                  </a:cubicBezTo>
                  <a:cubicBezTo>
                    <a:pt x="834" y="163"/>
                    <a:pt x="470"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9;p38">
              <a:extLst>
                <a:ext uri="{FF2B5EF4-FFF2-40B4-BE49-F238E27FC236}">
                  <a16:creationId xmlns:a16="http://schemas.microsoft.com/office/drawing/2014/main" id="{B7EBAC38-AFED-6125-A458-F14C1584CDAF}"/>
                </a:ext>
              </a:extLst>
            </p:cNvPr>
            <p:cNvSpPr/>
            <p:nvPr/>
          </p:nvSpPr>
          <p:spPr>
            <a:xfrm>
              <a:off x="8956175" y="6038350"/>
              <a:ext cx="66100" cy="19175"/>
            </a:xfrm>
            <a:custGeom>
              <a:avLst/>
              <a:gdLst/>
              <a:ahLst/>
              <a:cxnLst/>
              <a:rect l="l" t="t" r="r" b="b"/>
              <a:pathLst>
                <a:path w="2644" h="767" extrusionOk="0">
                  <a:moveTo>
                    <a:pt x="636" y="1"/>
                  </a:moveTo>
                  <a:cubicBezTo>
                    <a:pt x="312" y="1"/>
                    <a:pt x="84" y="61"/>
                    <a:pt x="48" y="168"/>
                  </a:cubicBezTo>
                  <a:cubicBezTo>
                    <a:pt x="0" y="347"/>
                    <a:pt x="548" y="609"/>
                    <a:pt x="1298" y="751"/>
                  </a:cubicBezTo>
                  <a:cubicBezTo>
                    <a:pt x="1429" y="762"/>
                    <a:pt x="1555" y="767"/>
                    <a:pt x="1675" y="767"/>
                  </a:cubicBezTo>
                  <a:cubicBezTo>
                    <a:pt x="2232" y="767"/>
                    <a:pt x="2643" y="660"/>
                    <a:pt x="2643" y="513"/>
                  </a:cubicBezTo>
                  <a:cubicBezTo>
                    <a:pt x="2643" y="335"/>
                    <a:pt x="2084" y="144"/>
                    <a:pt x="1381" y="85"/>
                  </a:cubicBezTo>
                  <a:cubicBezTo>
                    <a:pt x="1110" y="28"/>
                    <a:pt x="852" y="1"/>
                    <a:pt x="6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0;p38">
              <a:extLst>
                <a:ext uri="{FF2B5EF4-FFF2-40B4-BE49-F238E27FC236}">
                  <a16:creationId xmlns:a16="http://schemas.microsoft.com/office/drawing/2014/main" id="{E0234AAB-A445-A874-6B07-4CF4BEB8A00D}"/>
                </a:ext>
              </a:extLst>
            </p:cNvPr>
            <p:cNvSpPr/>
            <p:nvPr/>
          </p:nvSpPr>
          <p:spPr>
            <a:xfrm>
              <a:off x="9087125" y="6030575"/>
              <a:ext cx="65225" cy="19500"/>
            </a:xfrm>
            <a:custGeom>
              <a:avLst/>
              <a:gdLst/>
              <a:ahLst/>
              <a:cxnLst/>
              <a:rect l="l" t="t" r="r" b="b"/>
              <a:pathLst>
                <a:path w="2609" h="780" extrusionOk="0">
                  <a:moveTo>
                    <a:pt x="1937" y="0"/>
                  </a:moveTo>
                  <a:cubicBezTo>
                    <a:pt x="1735" y="0"/>
                    <a:pt x="1500" y="20"/>
                    <a:pt x="1251" y="62"/>
                  </a:cubicBezTo>
                  <a:cubicBezTo>
                    <a:pt x="549" y="181"/>
                    <a:pt x="1" y="420"/>
                    <a:pt x="25" y="598"/>
                  </a:cubicBezTo>
                  <a:cubicBezTo>
                    <a:pt x="48" y="713"/>
                    <a:pt x="304" y="779"/>
                    <a:pt x="672" y="779"/>
                  </a:cubicBezTo>
                  <a:cubicBezTo>
                    <a:pt x="874" y="779"/>
                    <a:pt x="1109" y="759"/>
                    <a:pt x="1358" y="717"/>
                  </a:cubicBezTo>
                  <a:cubicBezTo>
                    <a:pt x="2049" y="622"/>
                    <a:pt x="2608" y="360"/>
                    <a:pt x="2573" y="181"/>
                  </a:cubicBezTo>
                  <a:cubicBezTo>
                    <a:pt x="2557" y="66"/>
                    <a:pt x="2304" y="0"/>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1;p38">
              <a:extLst>
                <a:ext uri="{FF2B5EF4-FFF2-40B4-BE49-F238E27FC236}">
                  <a16:creationId xmlns:a16="http://schemas.microsoft.com/office/drawing/2014/main" id="{46559137-F380-F2EC-4E69-B9BBBD5B4D2B}"/>
                </a:ext>
              </a:extLst>
            </p:cNvPr>
            <p:cNvSpPr/>
            <p:nvPr/>
          </p:nvSpPr>
          <p:spPr>
            <a:xfrm>
              <a:off x="9206800" y="5989125"/>
              <a:ext cx="49125" cy="22800"/>
            </a:xfrm>
            <a:custGeom>
              <a:avLst/>
              <a:gdLst/>
              <a:ahLst/>
              <a:cxnLst/>
              <a:rect l="l" t="t" r="r" b="b"/>
              <a:pathLst>
                <a:path w="1965" h="912" extrusionOk="0">
                  <a:moveTo>
                    <a:pt x="1620" y="0"/>
                  </a:moveTo>
                  <a:cubicBezTo>
                    <a:pt x="1427" y="0"/>
                    <a:pt x="1157" y="65"/>
                    <a:pt x="869" y="173"/>
                  </a:cubicBezTo>
                  <a:cubicBezTo>
                    <a:pt x="393" y="339"/>
                    <a:pt x="0" y="565"/>
                    <a:pt x="36" y="744"/>
                  </a:cubicBezTo>
                  <a:cubicBezTo>
                    <a:pt x="50" y="848"/>
                    <a:pt x="216" y="911"/>
                    <a:pt x="463" y="911"/>
                  </a:cubicBezTo>
                  <a:cubicBezTo>
                    <a:pt x="641" y="911"/>
                    <a:pt x="861" y="878"/>
                    <a:pt x="1096" y="804"/>
                  </a:cubicBezTo>
                  <a:cubicBezTo>
                    <a:pt x="1631" y="613"/>
                    <a:pt x="1965" y="256"/>
                    <a:pt x="1881" y="89"/>
                  </a:cubicBezTo>
                  <a:cubicBezTo>
                    <a:pt x="1839" y="28"/>
                    <a:pt x="1746"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2;p38">
              <a:extLst>
                <a:ext uri="{FF2B5EF4-FFF2-40B4-BE49-F238E27FC236}">
                  <a16:creationId xmlns:a16="http://schemas.microsoft.com/office/drawing/2014/main" id="{E553A182-C1C1-B336-7EF5-A6E575A04435}"/>
                </a:ext>
              </a:extLst>
            </p:cNvPr>
            <p:cNvSpPr/>
            <p:nvPr/>
          </p:nvSpPr>
          <p:spPr>
            <a:xfrm>
              <a:off x="8536775" y="5457350"/>
              <a:ext cx="62525" cy="62525"/>
            </a:xfrm>
            <a:custGeom>
              <a:avLst/>
              <a:gdLst/>
              <a:ahLst/>
              <a:cxnLst/>
              <a:rect l="l" t="t" r="r" b="b"/>
              <a:pathLst>
                <a:path w="2501" h="2501" extrusionOk="0">
                  <a:moveTo>
                    <a:pt x="1250" y="0"/>
                  </a:moveTo>
                  <a:cubicBezTo>
                    <a:pt x="560" y="0"/>
                    <a:pt x="0" y="548"/>
                    <a:pt x="0" y="1251"/>
                  </a:cubicBezTo>
                  <a:cubicBezTo>
                    <a:pt x="0" y="1953"/>
                    <a:pt x="548" y="2501"/>
                    <a:pt x="1250" y="2501"/>
                  </a:cubicBezTo>
                  <a:cubicBezTo>
                    <a:pt x="1953" y="2501"/>
                    <a:pt x="2501" y="1941"/>
                    <a:pt x="2501" y="1251"/>
                  </a:cubicBezTo>
                  <a:cubicBezTo>
                    <a:pt x="2501" y="572"/>
                    <a:pt x="1953" y="0"/>
                    <a:pt x="12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3;p38">
              <a:extLst>
                <a:ext uri="{FF2B5EF4-FFF2-40B4-BE49-F238E27FC236}">
                  <a16:creationId xmlns:a16="http://schemas.microsoft.com/office/drawing/2014/main" id="{2EC5C5CA-4F50-D6FF-BC38-936CC4B6B2FB}"/>
                </a:ext>
              </a:extLst>
            </p:cNvPr>
            <p:cNvSpPr/>
            <p:nvPr/>
          </p:nvSpPr>
          <p:spPr>
            <a:xfrm>
              <a:off x="8556700" y="5467300"/>
              <a:ext cx="64325" cy="70150"/>
            </a:xfrm>
            <a:custGeom>
              <a:avLst/>
              <a:gdLst/>
              <a:ahLst/>
              <a:cxnLst/>
              <a:rect l="l" t="t" r="r" b="b"/>
              <a:pathLst>
                <a:path w="2573" h="2806" extrusionOk="0">
                  <a:moveTo>
                    <a:pt x="2212" y="1"/>
                  </a:moveTo>
                  <a:cubicBezTo>
                    <a:pt x="2190" y="1"/>
                    <a:pt x="2166" y="7"/>
                    <a:pt x="2144" y="19"/>
                  </a:cubicBezTo>
                  <a:cubicBezTo>
                    <a:pt x="2061" y="55"/>
                    <a:pt x="2013" y="150"/>
                    <a:pt x="2049" y="233"/>
                  </a:cubicBezTo>
                  <a:cubicBezTo>
                    <a:pt x="2239" y="781"/>
                    <a:pt x="2132" y="1424"/>
                    <a:pt x="1763" y="1865"/>
                  </a:cubicBezTo>
                  <a:cubicBezTo>
                    <a:pt x="1448" y="2251"/>
                    <a:pt x="968" y="2481"/>
                    <a:pt x="472" y="2481"/>
                  </a:cubicBezTo>
                  <a:cubicBezTo>
                    <a:pt x="387" y="2481"/>
                    <a:pt x="301" y="2474"/>
                    <a:pt x="215" y="2460"/>
                  </a:cubicBezTo>
                  <a:cubicBezTo>
                    <a:pt x="208" y="2459"/>
                    <a:pt x="201" y="2458"/>
                    <a:pt x="194" y="2458"/>
                  </a:cubicBezTo>
                  <a:cubicBezTo>
                    <a:pt x="116" y="2458"/>
                    <a:pt x="36" y="2515"/>
                    <a:pt x="25" y="2591"/>
                  </a:cubicBezTo>
                  <a:cubicBezTo>
                    <a:pt x="1" y="2686"/>
                    <a:pt x="61" y="2769"/>
                    <a:pt x="156" y="2793"/>
                  </a:cubicBezTo>
                  <a:cubicBezTo>
                    <a:pt x="239" y="2805"/>
                    <a:pt x="346" y="2805"/>
                    <a:pt x="442" y="2805"/>
                  </a:cubicBezTo>
                  <a:cubicBezTo>
                    <a:pt x="1037" y="2805"/>
                    <a:pt x="1632" y="2531"/>
                    <a:pt x="2001" y="2079"/>
                  </a:cubicBezTo>
                  <a:cubicBezTo>
                    <a:pt x="2442" y="1543"/>
                    <a:pt x="2573" y="769"/>
                    <a:pt x="2323" y="126"/>
                  </a:cubicBezTo>
                  <a:cubicBezTo>
                    <a:pt x="2331" y="47"/>
                    <a:pt x="2276" y="1"/>
                    <a:pt x="2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4;p38">
              <a:extLst>
                <a:ext uri="{FF2B5EF4-FFF2-40B4-BE49-F238E27FC236}">
                  <a16:creationId xmlns:a16="http://schemas.microsoft.com/office/drawing/2014/main" id="{2F25FFE0-298B-2025-A55F-876CCDA17850}"/>
                </a:ext>
              </a:extLst>
            </p:cNvPr>
            <p:cNvSpPr/>
            <p:nvPr/>
          </p:nvSpPr>
          <p:spPr>
            <a:xfrm>
              <a:off x="8807625" y="5670975"/>
              <a:ext cx="59575" cy="230200"/>
            </a:xfrm>
            <a:custGeom>
              <a:avLst/>
              <a:gdLst/>
              <a:ahLst/>
              <a:cxnLst/>
              <a:rect l="l" t="t" r="r" b="b"/>
              <a:pathLst>
                <a:path w="2383" h="9208" extrusionOk="0">
                  <a:moveTo>
                    <a:pt x="1859" y="1"/>
                  </a:moveTo>
                  <a:cubicBezTo>
                    <a:pt x="1806" y="1"/>
                    <a:pt x="1757" y="28"/>
                    <a:pt x="1727" y="87"/>
                  </a:cubicBezTo>
                  <a:cubicBezTo>
                    <a:pt x="1" y="2826"/>
                    <a:pt x="132" y="6564"/>
                    <a:pt x="2049" y="9172"/>
                  </a:cubicBezTo>
                  <a:cubicBezTo>
                    <a:pt x="2085" y="9196"/>
                    <a:pt x="2144" y="9208"/>
                    <a:pt x="2192" y="9208"/>
                  </a:cubicBezTo>
                  <a:cubicBezTo>
                    <a:pt x="2216" y="9208"/>
                    <a:pt x="2263" y="9196"/>
                    <a:pt x="2299" y="9184"/>
                  </a:cubicBezTo>
                  <a:cubicBezTo>
                    <a:pt x="2370" y="9124"/>
                    <a:pt x="2382" y="9017"/>
                    <a:pt x="2323" y="8946"/>
                  </a:cubicBezTo>
                  <a:cubicBezTo>
                    <a:pt x="489" y="6445"/>
                    <a:pt x="358" y="2873"/>
                    <a:pt x="2013" y="254"/>
                  </a:cubicBezTo>
                  <a:cubicBezTo>
                    <a:pt x="2061" y="183"/>
                    <a:pt x="2037" y="76"/>
                    <a:pt x="1954" y="28"/>
                  </a:cubicBezTo>
                  <a:cubicBezTo>
                    <a:pt x="1923" y="10"/>
                    <a:pt x="1890" y="1"/>
                    <a:pt x="1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5;p38">
              <a:extLst>
                <a:ext uri="{FF2B5EF4-FFF2-40B4-BE49-F238E27FC236}">
                  <a16:creationId xmlns:a16="http://schemas.microsoft.com/office/drawing/2014/main" id="{53822E42-F792-7EC2-1909-117BF3B1D6D5}"/>
                </a:ext>
              </a:extLst>
            </p:cNvPr>
            <p:cNvSpPr/>
            <p:nvPr/>
          </p:nvSpPr>
          <p:spPr>
            <a:xfrm>
              <a:off x="8821325" y="5869050"/>
              <a:ext cx="65225" cy="73200"/>
            </a:xfrm>
            <a:custGeom>
              <a:avLst/>
              <a:gdLst/>
              <a:ahLst/>
              <a:cxnLst/>
              <a:rect l="l" t="t" r="r" b="b"/>
              <a:pathLst>
                <a:path w="2609" h="2928" extrusionOk="0">
                  <a:moveTo>
                    <a:pt x="206" y="0"/>
                  </a:moveTo>
                  <a:cubicBezTo>
                    <a:pt x="189" y="0"/>
                    <a:pt x="172" y="3"/>
                    <a:pt x="155" y="11"/>
                  </a:cubicBezTo>
                  <a:cubicBezTo>
                    <a:pt x="60" y="34"/>
                    <a:pt x="1" y="130"/>
                    <a:pt x="36" y="213"/>
                  </a:cubicBezTo>
                  <a:cubicBezTo>
                    <a:pt x="358" y="1404"/>
                    <a:pt x="1251" y="2440"/>
                    <a:pt x="2370" y="2916"/>
                  </a:cubicBezTo>
                  <a:cubicBezTo>
                    <a:pt x="2382" y="2928"/>
                    <a:pt x="2418" y="2928"/>
                    <a:pt x="2430" y="2928"/>
                  </a:cubicBezTo>
                  <a:cubicBezTo>
                    <a:pt x="2489" y="2928"/>
                    <a:pt x="2549" y="2880"/>
                    <a:pt x="2584" y="2821"/>
                  </a:cubicBezTo>
                  <a:cubicBezTo>
                    <a:pt x="2608" y="2737"/>
                    <a:pt x="2584" y="2642"/>
                    <a:pt x="2489" y="2594"/>
                  </a:cubicBezTo>
                  <a:cubicBezTo>
                    <a:pt x="1465" y="2154"/>
                    <a:pt x="644" y="1213"/>
                    <a:pt x="358" y="130"/>
                  </a:cubicBezTo>
                  <a:cubicBezTo>
                    <a:pt x="339" y="54"/>
                    <a:pt x="274"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6;p38">
              <a:extLst>
                <a:ext uri="{FF2B5EF4-FFF2-40B4-BE49-F238E27FC236}">
                  <a16:creationId xmlns:a16="http://schemas.microsoft.com/office/drawing/2014/main" id="{5FB873CB-BB7E-2941-3C36-A107DC0077C0}"/>
                </a:ext>
              </a:extLst>
            </p:cNvPr>
            <p:cNvSpPr/>
            <p:nvPr/>
          </p:nvSpPr>
          <p:spPr>
            <a:xfrm>
              <a:off x="9431225" y="5773700"/>
              <a:ext cx="61050" cy="68850"/>
            </a:xfrm>
            <a:custGeom>
              <a:avLst/>
              <a:gdLst/>
              <a:ahLst/>
              <a:cxnLst/>
              <a:rect l="l" t="t" r="r" b="b"/>
              <a:pathLst>
                <a:path w="2442" h="2754" extrusionOk="0">
                  <a:moveTo>
                    <a:pt x="2239" y="1"/>
                  </a:moveTo>
                  <a:cubicBezTo>
                    <a:pt x="2174" y="1"/>
                    <a:pt x="2119" y="36"/>
                    <a:pt x="2084" y="98"/>
                  </a:cubicBezTo>
                  <a:cubicBezTo>
                    <a:pt x="1667" y="1039"/>
                    <a:pt x="953" y="1872"/>
                    <a:pt x="108" y="2444"/>
                  </a:cubicBezTo>
                  <a:cubicBezTo>
                    <a:pt x="36" y="2479"/>
                    <a:pt x="1" y="2586"/>
                    <a:pt x="60" y="2670"/>
                  </a:cubicBezTo>
                  <a:cubicBezTo>
                    <a:pt x="84" y="2717"/>
                    <a:pt x="143" y="2753"/>
                    <a:pt x="191" y="2753"/>
                  </a:cubicBezTo>
                  <a:cubicBezTo>
                    <a:pt x="227" y="2753"/>
                    <a:pt x="251" y="2741"/>
                    <a:pt x="286" y="2717"/>
                  </a:cubicBezTo>
                  <a:cubicBezTo>
                    <a:pt x="1203" y="2110"/>
                    <a:pt x="1953" y="1229"/>
                    <a:pt x="2394" y="241"/>
                  </a:cubicBezTo>
                  <a:cubicBezTo>
                    <a:pt x="2441" y="146"/>
                    <a:pt x="2394" y="62"/>
                    <a:pt x="2310" y="15"/>
                  </a:cubicBezTo>
                  <a:cubicBezTo>
                    <a:pt x="2285" y="5"/>
                    <a:pt x="2261" y="1"/>
                    <a:pt x="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7;p38">
              <a:extLst>
                <a:ext uri="{FF2B5EF4-FFF2-40B4-BE49-F238E27FC236}">
                  <a16:creationId xmlns:a16="http://schemas.microsoft.com/office/drawing/2014/main" id="{2C1ACA84-B6F6-9DE8-72E5-0DA523230235}"/>
                </a:ext>
              </a:extLst>
            </p:cNvPr>
            <p:cNvSpPr/>
            <p:nvPr/>
          </p:nvSpPr>
          <p:spPr>
            <a:xfrm>
              <a:off x="9504450" y="5777725"/>
              <a:ext cx="33950" cy="35350"/>
            </a:xfrm>
            <a:custGeom>
              <a:avLst/>
              <a:gdLst/>
              <a:ahLst/>
              <a:cxnLst/>
              <a:rect l="l" t="t" r="r" b="b"/>
              <a:pathLst>
                <a:path w="1358" h="1414" extrusionOk="0">
                  <a:moveTo>
                    <a:pt x="1169" y="1"/>
                  </a:moveTo>
                  <a:cubicBezTo>
                    <a:pt x="1123" y="1"/>
                    <a:pt x="1079" y="19"/>
                    <a:pt x="1048" y="56"/>
                  </a:cubicBezTo>
                  <a:lnTo>
                    <a:pt x="60" y="1128"/>
                  </a:lnTo>
                  <a:cubicBezTo>
                    <a:pt x="0" y="1211"/>
                    <a:pt x="0" y="1306"/>
                    <a:pt x="84" y="1366"/>
                  </a:cubicBezTo>
                  <a:cubicBezTo>
                    <a:pt x="108" y="1401"/>
                    <a:pt x="155" y="1413"/>
                    <a:pt x="203" y="1413"/>
                  </a:cubicBezTo>
                  <a:cubicBezTo>
                    <a:pt x="239" y="1413"/>
                    <a:pt x="286" y="1401"/>
                    <a:pt x="322" y="1354"/>
                  </a:cubicBezTo>
                  <a:lnTo>
                    <a:pt x="1298" y="282"/>
                  </a:lnTo>
                  <a:cubicBezTo>
                    <a:pt x="1358" y="211"/>
                    <a:pt x="1358" y="104"/>
                    <a:pt x="1286" y="44"/>
                  </a:cubicBezTo>
                  <a:cubicBezTo>
                    <a:pt x="1252" y="16"/>
                    <a:pt x="1210" y="1"/>
                    <a:pt x="1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p38">
              <a:extLst>
                <a:ext uri="{FF2B5EF4-FFF2-40B4-BE49-F238E27FC236}">
                  <a16:creationId xmlns:a16="http://schemas.microsoft.com/office/drawing/2014/main" id="{AE402E2C-22F4-52F2-F1DB-96BB0CCB4994}"/>
                </a:ext>
              </a:extLst>
            </p:cNvPr>
            <p:cNvSpPr/>
            <p:nvPr/>
          </p:nvSpPr>
          <p:spPr>
            <a:xfrm>
              <a:off x="9533625" y="5786900"/>
              <a:ext cx="22950" cy="33025"/>
            </a:xfrm>
            <a:custGeom>
              <a:avLst/>
              <a:gdLst/>
              <a:ahLst/>
              <a:cxnLst/>
              <a:rect l="l" t="t" r="r" b="b"/>
              <a:pathLst>
                <a:path w="918" h="1321" extrusionOk="0">
                  <a:moveTo>
                    <a:pt x="738" y="1"/>
                  </a:moveTo>
                  <a:cubicBezTo>
                    <a:pt x="683" y="1"/>
                    <a:pt x="628" y="33"/>
                    <a:pt x="596" y="82"/>
                  </a:cubicBezTo>
                  <a:lnTo>
                    <a:pt x="60" y="1058"/>
                  </a:lnTo>
                  <a:cubicBezTo>
                    <a:pt x="0" y="1154"/>
                    <a:pt x="24" y="1261"/>
                    <a:pt x="119" y="1296"/>
                  </a:cubicBezTo>
                  <a:cubicBezTo>
                    <a:pt x="143" y="1320"/>
                    <a:pt x="179" y="1320"/>
                    <a:pt x="191" y="1320"/>
                  </a:cubicBezTo>
                  <a:cubicBezTo>
                    <a:pt x="250" y="1320"/>
                    <a:pt x="310" y="1284"/>
                    <a:pt x="346" y="1225"/>
                  </a:cubicBezTo>
                  <a:lnTo>
                    <a:pt x="869" y="249"/>
                  </a:lnTo>
                  <a:cubicBezTo>
                    <a:pt x="917" y="165"/>
                    <a:pt x="893" y="70"/>
                    <a:pt x="810" y="22"/>
                  </a:cubicBezTo>
                  <a:cubicBezTo>
                    <a:pt x="788" y="7"/>
                    <a:pt x="763" y="1"/>
                    <a:pt x="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9;p38">
              <a:extLst>
                <a:ext uri="{FF2B5EF4-FFF2-40B4-BE49-F238E27FC236}">
                  <a16:creationId xmlns:a16="http://schemas.microsoft.com/office/drawing/2014/main" id="{140DEDEC-4CF2-FE30-E7FF-CBA617A684FD}"/>
                </a:ext>
              </a:extLst>
            </p:cNvPr>
            <p:cNvSpPr/>
            <p:nvPr/>
          </p:nvSpPr>
          <p:spPr>
            <a:xfrm>
              <a:off x="8877575" y="5737825"/>
              <a:ext cx="46475" cy="26425"/>
            </a:xfrm>
            <a:custGeom>
              <a:avLst/>
              <a:gdLst/>
              <a:ahLst/>
              <a:cxnLst/>
              <a:rect l="l" t="t" r="r" b="b"/>
              <a:pathLst>
                <a:path w="1859" h="1057" extrusionOk="0">
                  <a:moveTo>
                    <a:pt x="180" y="0"/>
                  </a:moveTo>
                  <a:cubicBezTo>
                    <a:pt x="135" y="0"/>
                    <a:pt x="90" y="15"/>
                    <a:pt x="60" y="45"/>
                  </a:cubicBezTo>
                  <a:cubicBezTo>
                    <a:pt x="1" y="104"/>
                    <a:pt x="1" y="223"/>
                    <a:pt x="60" y="283"/>
                  </a:cubicBezTo>
                  <a:cubicBezTo>
                    <a:pt x="489" y="723"/>
                    <a:pt x="1061" y="985"/>
                    <a:pt x="1668" y="1057"/>
                  </a:cubicBezTo>
                  <a:lnTo>
                    <a:pt x="1680" y="1057"/>
                  </a:lnTo>
                  <a:cubicBezTo>
                    <a:pt x="1775" y="1057"/>
                    <a:pt x="1834" y="997"/>
                    <a:pt x="1846" y="914"/>
                  </a:cubicBezTo>
                  <a:cubicBezTo>
                    <a:pt x="1858" y="842"/>
                    <a:pt x="1799" y="747"/>
                    <a:pt x="1715" y="735"/>
                  </a:cubicBezTo>
                  <a:cubicBezTo>
                    <a:pt x="1180" y="676"/>
                    <a:pt x="691" y="426"/>
                    <a:pt x="299" y="45"/>
                  </a:cubicBezTo>
                  <a:cubicBezTo>
                    <a:pt x="269" y="15"/>
                    <a:pt x="224" y="0"/>
                    <a:pt x="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0;p38">
              <a:extLst>
                <a:ext uri="{FF2B5EF4-FFF2-40B4-BE49-F238E27FC236}">
                  <a16:creationId xmlns:a16="http://schemas.microsoft.com/office/drawing/2014/main" id="{71837433-4C22-19A7-6084-A266078EC934}"/>
                </a:ext>
              </a:extLst>
            </p:cNvPr>
            <p:cNvSpPr/>
            <p:nvPr/>
          </p:nvSpPr>
          <p:spPr>
            <a:xfrm>
              <a:off x="8933550" y="5674900"/>
              <a:ext cx="64325" cy="19100"/>
            </a:xfrm>
            <a:custGeom>
              <a:avLst/>
              <a:gdLst/>
              <a:ahLst/>
              <a:cxnLst/>
              <a:rect l="l" t="t" r="r" b="b"/>
              <a:pathLst>
                <a:path w="2573" h="764" extrusionOk="0">
                  <a:moveTo>
                    <a:pt x="181" y="0"/>
                  </a:moveTo>
                  <a:cubicBezTo>
                    <a:pt x="104" y="0"/>
                    <a:pt x="23" y="57"/>
                    <a:pt x="12" y="133"/>
                  </a:cubicBezTo>
                  <a:cubicBezTo>
                    <a:pt x="0" y="228"/>
                    <a:pt x="60" y="323"/>
                    <a:pt x="143" y="335"/>
                  </a:cubicBezTo>
                  <a:lnTo>
                    <a:pt x="2358" y="764"/>
                  </a:lnTo>
                  <a:lnTo>
                    <a:pt x="2393" y="764"/>
                  </a:lnTo>
                  <a:cubicBezTo>
                    <a:pt x="2465" y="764"/>
                    <a:pt x="2536" y="704"/>
                    <a:pt x="2548" y="633"/>
                  </a:cubicBezTo>
                  <a:cubicBezTo>
                    <a:pt x="2572" y="538"/>
                    <a:pt x="2513" y="454"/>
                    <a:pt x="2417" y="431"/>
                  </a:cubicBezTo>
                  <a:lnTo>
                    <a:pt x="203" y="2"/>
                  </a:lnTo>
                  <a:cubicBezTo>
                    <a:pt x="196" y="1"/>
                    <a:pt x="188"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1;p38">
              <a:extLst>
                <a:ext uri="{FF2B5EF4-FFF2-40B4-BE49-F238E27FC236}">
                  <a16:creationId xmlns:a16="http://schemas.microsoft.com/office/drawing/2014/main" id="{851CE323-EABB-CA29-0DA7-E18EE8060BB6}"/>
                </a:ext>
              </a:extLst>
            </p:cNvPr>
            <p:cNvSpPr/>
            <p:nvPr/>
          </p:nvSpPr>
          <p:spPr>
            <a:xfrm>
              <a:off x="8986525" y="5609300"/>
              <a:ext cx="64625" cy="13275"/>
            </a:xfrm>
            <a:custGeom>
              <a:avLst/>
              <a:gdLst/>
              <a:ahLst/>
              <a:cxnLst/>
              <a:rect l="l" t="t" r="r" b="b"/>
              <a:pathLst>
                <a:path w="2585" h="531" extrusionOk="0">
                  <a:moveTo>
                    <a:pt x="171" y="0"/>
                  </a:moveTo>
                  <a:cubicBezTo>
                    <a:pt x="101" y="0"/>
                    <a:pt x="34" y="45"/>
                    <a:pt x="24" y="114"/>
                  </a:cubicBezTo>
                  <a:cubicBezTo>
                    <a:pt x="1" y="197"/>
                    <a:pt x="48" y="292"/>
                    <a:pt x="143" y="328"/>
                  </a:cubicBezTo>
                  <a:cubicBezTo>
                    <a:pt x="703" y="459"/>
                    <a:pt x="1275" y="530"/>
                    <a:pt x="1846" y="530"/>
                  </a:cubicBezTo>
                  <a:cubicBezTo>
                    <a:pt x="2048" y="530"/>
                    <a:pt x="2227" y="530"/>
                    <a:pt x="2418" y="518"/>
                  </a:cubicBezTo>
                  <a:cubicBezTo>
                    <a:pt x="2501" y="518"/>
                    <a:pt x="2584" y="423"/>
                    <a:pt x="2560" y="340"/>
                  </a:cubicBezTo>
                  <a:cubicBezTo>
                    <a:pt x="2560" y="252"/>
                    <a:pt x="2489" y="184"/>
                    <a:pt x="2403" y="184"/>
                  </a:cubicBezTo>
                  <a:cubicBezTo>
                    <a:pt x="2396" y="184"/>
                    <a:pt x="2389" y="184"/>
                    <a:pt x="2382" y="185"/>
                  </a:cubicBezTo>
                  <a:cubicBezTo>
                    <a:pt x="2200" y="200"/>
                    <a:pt x="2019" y="207"/>
                    <a:pt x="1837" y="207"/>
                  </a:cubicBezTo>
                  <a:cubicBezTo>
                    <a:pt x="1293" y="207"/>
                    <a:pt x="751" y="140"/>
                    <a:pt x="215" y="7"/>
                  </a:cubicBezTo>
                  <a:cubicBezTo>
                    <a:pt x="200" y="2"/>
                    <a:pt x="186" y="0"/>
                    <a:pt x="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2;p38">
              <a:extLst>
                <a:ext uri="{FF2B5EF4-FFF2-40B4-BE49-F238E27FC236}">
                  <a16:creationId xmlns:a16="http://schemas.microsoft.com/office/drawing/2014/main" id="{8976850C-0EDD-DE20-38BE-8493EFEB9AF2}"/>
                </a:ext>
              </a:extLst>
            </p:cNvPr>
            <p:cNvSpPr/>
            <p:nvPr/>
          </p:nvSpPr>
          <p:spPr>
            <a:xfrm>
              <a:off x="9191325" y="5655850"/>
              <a:ext cx="46750" cy="12850"/>
            </a:xfrm>
            <a:custGeom>
              <a:avLst/>
              <a:gdLst/>
              <a:ahLst/>
              <a:cxnLst/>
              <a:rect l="l" t="t" r="r" b="b"/>
              <a:pathLst>
                <a:path w="1870" h="514" extrusionOk="0">
                  <a:moveTo>
                    <a:pt x="174" y="1"/>
                  </a:moveTo>
                  <a:cubicBezTo>
                    <a:pt x="95" y="1"/>
                    <a:pt x="12" y="79"/>
                    <a:pt x="12" y="157"/>
                  </a:cubicBezTo>
                  <a:cubicBezTo>
                    <a:pt x="0" y="252"/>
                    <a:pt x="72" y="323"/>
                    <a:pt x="167" y="335"/>
                  </a:cubicBezTo>
                  <a:lnTo>
                    <a:pt x="1679" y="514"/>
                  </a:lnTo>
                  <a:lnTo>
                    <a:pt x="1691" y="514"/>
                  </a:lnTo>
                  <a:cubicBezTo>
                    <a:pt x="1786" y="514"/>
                    <a:pt x="1846" y="454"/>
                    <a:pt x="1857" y="371"/>
                  </a:cubicBezTo>
                  <a:cubicBezTo>
                    <a:pt x="1869" y="276"/>
                    <a:pt x="1798" y="192"/>
                    <a:pt x="1703" y="192"/>
                  </a:cubicBezTo>
                  <a:lnTo>
                    <a:pt x="191" y="2"/>
                  </a:lnTo>
                  <a:cubicBezTo>
                    <a:pt x="185" y="1"/>
                    <a:pt x="180" y="1"/>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3;p38">
              <a:extLst>
                <a:ext uri="{FF2B5EF4-FFF2-40B4-BE49-F238E27FC236}">
                  <a16:creationId xmlns:a16="http://schemas.microsoft.com/office/drawing/2014/main" id="{AADAB3FB-1ACA-CCF7-8E02-0767891FCA39}"/>
                </a:ext>
              </a:extLst>
            </p:cNvPr>
            <p:cNvSpPr/>
            <p:nvPr/>
          </p:nvSpPr>
          <p:spPr>
            <a:xfrm>
              <a:off x="9118100" y="5749800"/>
              <a:ext cx="40200" cy="15050"/>
            </a:xfrm>
            <a:custGeom>
              <a:avLst/>
              <a:gdLst/>
              <a:ahLst/>
              <a:cxnLst/>
              <a:rect l="l" t="t" r="r" b="b"/>
              <a:pathLst>
                <a:path w="1608" h="602" extrusionOk="0">
                  <a:moveTo>
                    <a:pt x="165" y="1"/>
                  </a:moveTo>
                  <a:cubicBezTo>
                    <a:pt x="93" y="1"/>
                    <a:pt x="22" y="56"/>
                    <a:pt x="12" y="137"/>
                  </a:cubicBezTo>
                  <a:cubicBezTo>
                    <a:pt x="0" y="221"/>
                    <a:pt x="60" y="316"/>
                    <a:pt x="143" y="328"/>
                  </a:cubicBezTo>
                  <a:lnTo>
                    <a:pt x="1393" y="602"/>
                  </a:lnTo>
                  <a:lnTo>
                    <a:pt x="1417" y="602"/>
                  </a:lnTo>
                  <a:cubicBezTo>
                    <a:pt x="1500" y="602"/>
                    <a:pt x="1572" y="542"/>
                    <a:pt x="1584" y="459"/>
                  </a:cubicBezTo>
                  <a:cubicBezTo>
                    <a:pt x="1608" y="375"/>
                    <a:pt x="1548" y="280"/>
                    <a:pt x="1453" y="268"/>
                  </a:cubicBezTo>
                  <a:lnTo>
                    <a:pt x="203" y="6"/>
                  </a:lnTo>
                  <a:cubicBezTo>
                    <a:pt x="190" y="3"/>
                    <a:pt x="177" y="1"/>
                    <a:pt x="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4;p38">
              <a:extLst>
                <a:ext uri="{FF2B5EF4-FFF2-40B4-BE49-F238E27FC236}">
                  <a16:creationId xmlns:a16="http://schemas.microsoft.com/office/drawing/2014/main" id="{8EED8724-56F7-D27B-0988-A7632613CDD1}"/>
                </a:ext>
              </a:extLst>
            </p:cNvPr>
            <p:cNvSpPr/>
            <p:nvPr/>
          </p:nvSpPr>
          <p:spPr>
            <a:xfrm>
              <a:off x="8993375" y="5825250"/>
              <a:ext cx="37525" cy="10450"/>
            </a:xfrm>
            <a:custGeom>
              <a:avLst/>
              <a:gdLst/>
              <a:ahLst/>
              <a:cxnLst/>
              <a:rect l="l" t="t" r="r" b="b"/>
              <a:pathLst>
                <a:path w="1501" h="418" extrusionOk="0">
                  <a:moveTo>
                    <a:pt x="179" y="1"/>
                  </a:moveTo>
                  <a:cubicBezTo>
                    <a:pt x="84" y="1"/>
                    <a:pt x="0" y="60"/>
                    <a:pt x="0" y="155"/>
                  </a:cubicBezTo>
                  <a:cubicBezTo>
                    <a:pt x="0" y="239"/>
                    <a:pt x="60" y="334"/>
                    <a:pt x="143" y="334"/>
                  </a:cubicBezTo>
                  <a:lnTo>
                    <a:pt x="1310" y="417"/>
                  </a:lnTo>
                  <a:lnTo>
                    <a:pt x="1322" y="417"/>
                  </a:lnTo>
                  <a:cubicBezTo>
                    <a:pt x="1417" y="417"/>
                    <a:pt x="1489" y="358"/>
                    <a:pt x="1489" y="274"/>
                  </a:cubicBezTo>
                  <a:cubicBezTo>
                    <a:pt x="1501" y="179"/>
                    <a:pt x="1441" y="96"/>
                    <a:pt x="1334" y="96"/>
                  </a:cubicBezTo>
                  <a:lnTo>
                    <a:pt x="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WhatsApp Ptt 2023-12-18 at 9.19.46 PM">
            <a:hlinkClick r:id="" action="ppaction://media"/>
            <a:extLst>
              <a:ext uri="{FF2B5EF4-FFF2-40B4-BE49-F238E27FC236}">
                <a16:creationId xmlns:a16="http://schemas.microsoft.com/office/drawing/2014/main" id="{CE2F6F76-78F9-BF0E-5C21-B0CBCD7F56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19486" y="4411239"/>
            <a:ext cx="304800" cy="304800"/>
          </a:xfrm>
          <a:prstGeom prst="rect">
            <a:avLst/>
          </a:prstGeom>
        </p:spPr>
      </p:pic>
    </p:spTree>
    <p:extLst>
      <p:ext uri="{BB962C8B-B14F-4D97-AF65-F5344CB8AC3E}">
        <p14:creationId xmlns:p14="http://schemas.microsoft.com/office/powerpoint/2010/main" val="91196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44"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Classical Music Month by Slidesgo">
  <a:themeElements>
    <a:clrScheme name="Simple Light">
      <a:dk1>
        <a:srgbClr val="000000"/>
      </a:dk1>
      <a:lt1>
        <a:srgbClr val="FFFFFF"/>
      </a:lt1>
      <a:dk2>
        <a:srgbClr val="361B81"/>
      </a:dk2>
      <a:lt2>
        <a:srgbClr val="FFFFFF"/>
      </a:lt2>
      <a:accent1>
        <a:srgbClr val="E8E4FA"/>
      </a:accent1>
      <a:accent2>
        <a:srgbClr val="C6B3FD"/>
      </a:accent2>
      <a:accent3>
        <a:srgbClr val="B445FF"/>
      </a:accent3>
      <a:accent4>
        <a:srgbClr val="E8E4FA"/>
      </a:accent4>
      <a:accent5>
        <a:srgbClr val="6B44DB"/>
      </a:accent5>
      <a:accent6>
        <a:srgbClr val="361B8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1246</Words>
  <Application>Microsoft Office PowerPoint</Application>
  <PresentationFormat>On-screen Show (16:9)</PresentationFormat>
  <Paragraphs>283</Paragraphs>
  <Slides>22</Slides>
  <Notes>22</Notes>
  <HiddenSlides>0</HiddenSlides>
  <MMClips>22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Segoe UI</vt:lpstr>
      <vt:lpstr>Symbol</vt:lpstr>
      <vt:lpstr>Times New Roman</vt:lpstr>
      <vt:lpstr>Nunito Sans</vt:lpstr>
      <vt:lpstr>Arial</vt:lpstr>
      <vt:lpstr>Roboto Condensed Light</vt:lpstr>
      <vt:lpstr>Calibri</vt:lpstr>
      <vt:lpstr>Lora</vt:lpstr>
      <vt:lpstr>Classical Music Month by Slidesgo</vt:lpstr>
      <vt:lpstr>MUSIC APPLICATION</vt:lpstr>
      <vt:lpstr>POINTS OF DISCUSSION</vt:lpstr>
      <vt:lpstr>OVERVIEW</vt:lpstr>
      <vt:lpstr>Goal</vt:lpstr>
      <vt:lpstr>Objective</vt:lpstr>
      <vt:lpstr>PROJECT REQUIREMENTS</vt:lpstr>
      <vt:lpstr>ACCEPTANCE CRITERIA</vt:lpstr>
      <vt:lpstr>PROJECT CONSTRAINTS</vt:lpstr>
      <vt:lpstr>SCOPE PLAN</vt:lpstr>
      <vt:lpstr>Azure DevOps Integration</vt:lpstr>
      <vt:lpstr>ASSIGNMENT ON USER STORIES</vt:lpstr>
      <vt:lpstr>ASSIGNMENT ON USER STORIES</vt:lpstr>
      <vt:lpstr>CHANGE MANAGEMENT PROCESS</vt:lpstr>
      <vt:lpstr>ROLES AND RESPONSIBILITIES</vt:lpstr>
      <vt:lpstr>SCHEDULE PLAN</vt:lpstr>
      <vt:lpstr>PROJECT BUDGET</vt:lpstr>
      <vt:lpstr>COMMUNICATION PLAN</vt:lpstr>
      <vt:lpstr>RISK PLAN</vt:lpstr>
      <vt:lpstr>RISK PLAN</vt:lpstr>
      <vt:lpstr>CHANGE CONTROL</vt:lpstr>
      <vt:lpstr>STAKEHOLDER 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APPLICATION</dc:title>
  <dc:creator>Kunal Bhoite</dc:creator>
  <cp:lastModifiedBy>KUNAL BHOITE</cp:lastModifiedBy>
  <cp:revision>9</cp:revision>
  <dcterms:modified xsi:type="dcterms:W3CDTF">2023-12-18T23:24:45Z</dcterms:modified>
</cp:coreProperties>
</file>